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74540" autoAdjust="0"/>
  </p:normalViewPr>
  <p:slideViewPr>
    <p:cSldViewPr snapToGrid="0">
      <p:cViewPr varScale="1">
        <p:scale>
          <a:sx n="83" d="100"/>
          <a:sy n="83" d="100"/>
        </p:scale>
        <p:origin x="1674" y="90"/>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pt>
  </dgm:ptLst>
  <dgm:cxnLst>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C4A8D5F7-4AB2-4953-84E8-7FC9283283AE}" srcId="{5F1C1437-31FB-46A2-9FE5-43E30E90F827}" destId="{B0E8A1D9-D943-483A-87BD-61B9B57D6B2A}" srcOrd="0" destOrd="0" parTransId="{D4E2C8C4-7407-4D4A-AFA5-94F7C2508945}" sibTransId="{457303F3-D784-4C7B-865C-7B6E903098FD}"/>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a:latin typeface="Garamond" panose="02020404030301010803" pitchFamily="18" charset="0"/>
            </a:rPr>
            <a:t>Mesleki </a:t>
          </a:r>
          <a:r>
            <a:rPr lang="tr-TR" sz="20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pt>
  </dgm:ptLst>
  <dgm:cxnLst>
    <dgm:cxn modelId="{6FC0B108-A17B-446A-A067-2F31CA269FFF}" type="presOf" srcId="{93AAA56D-80F8-4EA1-8570-BC69A91A30E6}" destId="{4C9D2821-0EF3-4578-9873-F605A41E5F4C}" srcOrd="0" destOrd="1" presId="urn:diagrams.loki3.com/BracketList"/>
    <dgm:cxn modelId="{67ACCA13-857C-4D8A-AB1C-452123EC7154}" srcId="{33DCD837-67E4-419F-828A-E3844C1EBCFB}" destId="{93AAA56D-80F8-4EA1-8570-BC69A91A30E6}" srcOrd="1" destOrd="0" parTransId="{2A085FB9-5EB1-4783-A3B2-0DD99D79CDC5}" sibTransId="{F06BCA7B-EBF0-4A6F-9F22-CAFCEF294377}"/>
    <dgm:cxn modelId="{A7994815-93B2-BA46-B4D3-EE2DFD67591D}" srcId="{F4BF27C8-2F37-4175-BFE6-DEE84D8F3B73}" destId="{F54A8B98-297A-3948-ABAC-FE186879D801}" srcOrd="0" destOrd="0" parTransId="{A34EC637-7AB2-6B4E-AE1B-F5D966A16C61}" sibTransId="{88B470BD-1BD0-4B4F-AE05-7587C5E6E5B0}"/>
    <dgm:cxn modelId="{D2F17118-ABEC-4443-8A00-8C9958DD5442}" type="presOf" srcId="{F54A8B98-297A-3948-ABAC-FE186879D801}" destId="{B86255D4-E8E1-42E7-B2E3-847942C4DC36}" srcOrd="0" destOrd="0" presId="urn:diagrams.loki3.com/BracketList"/>
    <dgm:cxn modelId="{ED1E862B-6F79-4B6C-9418-DD4391713C49}" srcId="{1E041501-59D2-EF41-96CA-9B38AC17F442}" destId="{56FF528F-C0DE-4284-9BF4-FEB3C4A556EC}" srcOrd="2" destOrd="0" parTransId="{B984EC34-801E-48FB-B52C-4B63634263C0}" sibTransId="{47104219-18D3-46AC-B210-DD49694EDE67}"/>
    <dgm:cxn modelId="{1AED6B66-32B3-4E48-A2A0-F07DE8C83562}" type="presOf" srcId="{0657C224-2EFC-4F4B-A1E3-BF52F8E02115}" destId="{FA55ED7D-6B5D-4106-A760-31117480A2CF}" srcOrd="0" destOrd="0" presId="urn:diagrams.loki3.com/BracketList"/>
    <dgm:cxn modelId="{01A3A36B-BB75-4259-98E9-A4B5EDF38D3E}" type="presOf" srcId="{F4BF27C8-2F37-4175-BFE6-DEE84D8F3B73}" destId="{1DF40E73-DE5A-4EF8-883B-83544B41518A}" srcOrd="0" destOrd="0" presId="urn:diagrams.loki3.com/BracketList"/>
    <dgm:cxn modelId="{14671B6E-FE68-4407-88A6-9E9C3DA7A553}" srcId="{1E041501-59D2-EF41-96CA-9B38AC17F442}" destId="{33DCD837-67E4-419F-828A-E3844C1EBCFB}" srcOrd="0" destOrd="0" parTransId="{476FB3D5-72A5-4E2D-A8DC-F6388C4C9B72}" sibTransId="{5F24821C-AE8A-4A5F-865D-90E3BDFCF529}"/>
    <dgm:cxn modelId="{6B94E373-B1A7-42DF-BEB7-88F630729773}" type="presOf" srcId="{1E041501-59D2-EF41-96CA-9B38AC17F442}" destId="{73D6D70B-C59E-4267-B37B-0CC76F8A0513}" srcOrd="0" destOrd="0" presId="urn:diagrams.loki3.com/BracketList"/>
    <dgm:cxn modelId="{3674D674-8B79-4BDA-BD43-04C0C416F29F}" type="presOf" srcId="{33DCD837-67E4-419F-828A-E3844C1EBCFB}" destId="{5ACD2B85-8D56-49EE-8FBC-C640C4203577}"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1C3D548B-88FB-D145-9396-F0751ED4E0FE}" srcId="{56FF528F-C0DE-4284-9BF4-FEB3C4A556EC}" destId="{0657C224-2EFC-4F4B-A1E3-BF52F8E02115}" srcOrd="0" destOrd="0" parTransId="{FCAE8911-2891-5B41-85EF-84B9FBB0355E}" sibTransId="{9C897234-DBDF-BD40-92CC-10F1A2CE9586}"/>
    <dgm:cxn modelId="{81370CCA-C4DF-4298-88AE-E4B01C2F8004}" type="presOf" srcId="{56FF528F-C0DE-4284-9BF4-FEB3C4A556EC}" destId="{BD7E1C97-3F62-473D-B6CB-959DB7818C36}" srcOrd="0" destOrd="0" presId="urn:diagrams.loki3.com/BracketList"/>
    <dgm:cxn modelId="{404F74F3-0496-4696-8CAB-966091FDB633}" type="presOf" srcId="{BE34E4A4-D5B3-9648-82E7-C4C7F3035B1F}" destId="{4C9D2821-0EF3-4578-9873-F605A41E5F4C}" srcOrd="0" destOrd="0" presId="urn:diagrams.loki3.com/BracketList"/>
    <dgm:cxn modelId="{DAB6DCFE-73D3-4343-A6BD-D26A544ECABB}" srcId="{1E041501-59D2-EF41-96CA-9B38AC17F442}" destId="{F4BF27C8-2F37-4175-BFE6-DEE84D8F3B73}" srcOrd="1" destOrd="0" parTransId="{C5AFAE99-ED8A-4630-8086-A0368F0A4A16}" sibTransId="{8DB7B230-F01E-4458-B047-D708BF83E3A2}"/>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pt>
    <dgm:pt modelId="{688BDF18-02B5-451D-9F06-5310968C7F8E}" type="pres">
      <dgm:prSet presAssocID="{7B876E59-264B-4043-9286-164498E412A0}" presName="node" presStyleLbl="node1" presStyleIdx="0" presStyleCnt="8" custScaleY="129426">
        <dgm:presLayoutVars>
          <dgm:bulletEnabled val="1"/>
        </dgm:presLayoutVars>
      </dgm:prSet>
      <dgm:spPr/>
    </dgm:pt>
    <dgm:pt modelId="{56966644-5854-49A6-B04C-06548CE4F95C}" type="pres">
      <dgm:prSet presAssocID="{BD462FD0-3D46-1E4A-9EC3-615772C11B38}" presName="sibTrans" presStyleLbl="sibTrans1D1" presStyleIdx="0" presStyleCnt="7"/>
      <dgm:spPr/>
    </dgm:pt>
    <dgm:pt modelId="{757325BC-663B-4B05-BF0C-AE6184165B89}" type="pres">
      <dgm:prSet presAssocID="{BD462FD0-3D46-1E4A-9EC3-615772C11B38}" presName="connectorText" presStyleLbl="sibTrans1D1" presStyleIdx="0" presStyleCnt="7"/>
      <dgm:spPr/>
    </dgm:pt>
    <dgm:pt modelId="{6DD5A232-72D7-4E3E-8321-480B6C58AD08}" type="pres">
      <dgm:prSet presAssocID="{60D55307-27A1-D54C-AC1F-96ED774D0499}" presName="node" presStyleLbl="node1" presStyleIdx="1" presStyleCnt="8" custScaleY="129426">
        <dgm:presLayoutVars>
          <dgm:bulletEnabled val="1"/>
        </dgm:presLayoutVars>
      </dgm:prSet>
      <dgm:spPr/>
    </dgm:pt>
    <dgm:pt modelId="{69DD1AD8-91CF-4F65-9999-42882743AD92}" type="pres">
      <dgm:prSet presAssocID="{ECD06DCE-6DF7-3D45-8BD4-A8E547DDC879}" presName="sibTrans" presStyleLbl="sibTrans1D1" presStyleIdx="1" presStyleCnt="7"/>
      <dgm:spPr/>
    </dgm:pt>
    <dgm:pt modelId="{7996D779-9E00-438A-9C46-022432DDE3C6}" type="pres">
      <dgm:prSet presAssocID="{ECD06DCE-6DF7-3D45-8BD4-A8E547DDC879}" presName="connectorText" presStyleLbl="sibTrans1D1" presStyleIdx="1" presStyleCnt="7"/>
      <dgm:spPr/>
    </dgm:pt>
    <dgm:pt modelId="{FF2C5092-E58D-43C1-8DBB-3FA94AAA5F4F}" type="pres">
      <dgm:prSet presAssocID="{87380612-6B37-2449-A9B0-3F448898B080}" presName="node" presStyleLbl="node1" presStyleIdx="2" presStyleCnt="8" custScaleY="129426">
        <dgm:presLayoutVars>
          <dgm:bulletEnabled val="1"/>
        </dgm:presLayoutVars>
      </dgm:prSet>
      <dgm:spPr/>
    </dgm:pt>
    <dgm:pt modelId="{7C5339DC-8D68-4A56-A758-602A9AB417D1}" type="pres">
      <dgm:prSet presAssocID="{98686BF7-3CB5-314F-9B8A-AF9D66972908}" presName="sibTrans" presStyleLbl="sibTrans1D1" presStyleIdx="2" presStyleCnt="7"/>
      <dgm:spPr/>
    </dgm:pt>
    <dgm:pt modelId="{C4A55314-CE8D-44BB-AFBA-44DE7C9E04E6}" type="pres">
      <dgm:prSet presAssocID="{98686BF7-3CB5-314F-9B8A-AF9D66972908}" presName="connectorText" presStyleLbl="sibTrans1D1" presStyleIdx="2" presStyleCnt="7"/>
      <dgm:spPr/>
    </dgm:pt>
    <dgm:pt modelId="{BC477985-B91E-4CDD-8E3C-D4F968F2F76C}" type="pres">
      <dgm:prSet presAssocID="{62B467A6-A9BB-5240-B928-11885C3088A4}" presName="node" presStyleLbl="node1" presStyleIdx="3" presStyleCnt="8" custScaleY="129426">
        <dgm:presLayoutVars>
          <dgm:bulletEnabled val="1"/>
        </dgm:presLayoutVars>
      </dgm:prSet>
      <dgm:spPr/>
    </dgm:pt>
    <dgm:pt modelId="{C939918E-A3BA-44F4-B744-B530DD7A922A}" type="pres">
      <dgm:prSet presAssocID="{60A3C402-8CE5-E749-8CE5-0B9EE130C317}" presName="sibTrans" presStyleLbl="sibTrans1D1" presStyleIdx="3" presStyleCnt="7"/>
      <dgm:spPr/>
    </dgm:pt>
    <dgm:pt modelId="{214178DC-50AB-422C-9E33-4F65F9E1425C}" type="pres">
      <dgm:prSet presAssocID="{60A3C402-8CE5-E749-8CE5-0B9EE130C317}" presName="connectorText" presStyleLbl="sibTrans1D1" presStyleIdx="3" presStyleCnt="7"/>
      <dgm:spPr/>
    </dgm:pt>
    <dgm:pt modelId="{DB19106A-FC87-471E-893F-C2987CE330F4}" type="pres">
      <dgm:prSet presAssocID="{D4F38DF5-877D-3845-9D2A-02E9357FB6E5}" presName="node" presStyleLbl="node1" presStyleIdx="4" presStyleCnt="8" custScaleY="129426">
        <dgm:presLayoutVars>
          <dgm:bulletEnabled val="1"/>
        </dgm:presLayoutVars>
      </dgm:prSet>
      <dgm:spPr/>
    </dgm:pt>
    <dgm:pt modelId="{C60EDE3A-A1E3-4147-A964-DEA23DC930CB}" type="pres">
      <dgm:prSet presAssocID="{9B49F0F2-F3F9-D14B-AB00-F92EDC4C8F67}" presName="sibTrans" presStyleLbl="sibTrans1D1" presStyleIdx="4" presStyleCnt="7"/>
      <dgm:spPr/>
    </dgm:pt>
    <dgm:pt modelId="{07275775-F704-4622-880B-06585867479D}" type="pres">
      <dgm:prSet presAssocID="{9B49F0F2-F3F9-D14B-AB00-F92EDC4C8F67}" presName="connectorText" presStyleLbl="sibTrans1D1" presStyleIdx="4" presStyleCnt="7"/>
      <dgm:spPr/>
    </dgm:pt>
    <dgm:pt modelId="{4B9FA1BA-4FA1-402D-B3B5-FAFBAF2A18DB}" type="pres">
      <dgm:prSet presAssocID="{B3DD83C0-D988-3E46-908C-CCBDC295E8C2}" presName="node" presStyleLbl="node1" presStyleIdx="5" presStyleCnt="8" custScaleY="129426">
        <dgm:presLayoutVars>
          <dgm:bulletEnabled val="1"/>
        </dgm:presLayoutVars>
      </dgm:prSet>
      <dgm:spPr/>
    </dgm:pt>
    <dgm:pt modelId="{675374A1-3693-4DD8-A4AD-74BC9B535215}" type="pres">
      <dgm:prSet presAssocID="{7F4EA165-CC9D-3848-9868-976CB006C5A0}" presName="sibTrans" presStyleLbl="sibTrans1D1" presStyleIdx="5" presStyleCnt="7"/>
      <dgm:spPr/>
    </dgm:pt>
    <dgm:pt modelId="{BCDB8A07-0507-4275-BC11-F514F6E55B20}" type="pres">
      <dgm:prSet presAssocID="{7F4EA165-CC9D-3848-9868-976CB006C5A0}" presName="connectorText" presStyleLbl="sibTrans1D1" presStyleIdx="5" presStyleCnt="7"/>
      <dgm:spPr/>
    </dgm:pt>
    <dgm:pt modelId="{137B70E6-B98F-4F41-B396-8B2F332AB615}" type="pres">
      <dgm:prSet presAssocID="{4E9E1DC4-A2B2-0641-8F59-DFB632D6F870}" presName="node" presStyleLbl="node1" presStyleIdx="6" presStyleCnt="8" custScaleY="129426">
        <dgm:presLayoutVars>
          <dgm:bulletEnabled val="1"/>
        </dgm:presLayoutVars>
      </dgm:prSet>
      <dgm:spPr/>
    </dgm:pt>
    <dgm:pt modelId="{D8888379-ECC5-4D17-A9B0-837793A70E1E}" type="pres">
      <dgm:prSet presAssocID="{B1F94EE3-8B5C-E04A-A265-857EE109897A}" presName="sibTrans" presStyleLbl="sibTrans1D1" presStyleIdx="6" presStyleCnt="7"/>
      <dgm:spPr/>
    </dgm:pt>
    <dgm:pt modelId="{98831A21-8677-40E8-B64F-FF03DAA81D7D}" type="pres">
      <dgm:prSet presAssocID="{B1F94EE3-8B5C-E04A-A265-857EE109897A}" presName="connectorText" presStyleLbl="sibTrans1D1" presStyleIdx="6" presStyleCnt="7"/>
      <dgm:spPr/>
    </dgm:pt>
    <dgm:pt modelId="{BCDD1D5D-BCDF-4C5B-98E6-E9731F1BE2E6}" type="pres">
      <dgm:prSet presAssocID="{A371E00E-9E48-814A-8C01-A9E8990C569C}" presName="node" presStyleLbl="node1" presStyleIdx="7" presStyleCnt="8" custScaleY="129426">
        <dgm:presLayoutVars>
          <dgm:bulletEnabled val="1"/>
        </dgm:presLayoutVars>
      </dgm:prSet>
      <dgm:spPr/>
    </dgm:pt>
  </dgm:ptLst>
  <dgm:cxnLst>
    <dgm:cxn modelId="{27B07F08-80B7-4F49-A970-1D9C2036BE26}" type="presOf" srcId="{A371E00E-9E48-814A-8C01-A9E8990C569C}" destId="{BCDD1D5D-BCDF-4C5B-98E6-E9731F1BE2E6}"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B2B6915E-CBC0-4218-B274-CEDAD4983458}" type="presOf" srcId="{98686BF7-3CB5-314F-9B8A-AF9D66972908}" destId="{7C5339DC-8D68-4A56-A758-602A9AB417D1}"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505566A-A2D9-674B-A155-9B664DA0C9D3}" srcId="{BF91AF59-7C3F-6441-BB21-689B135371A8}" destId="{B3DD83C0-D988-3E46-908C-CCBDC295E8C2}" srcOrd="5" destOrd="0" parTransId="{9A0ED86A-A613-F942-8533-243881BCDFF9}" sibTransId="{7F4EA165-CC9D-3848-9868-976CB006C5A0}"/>
    <dgm:cxn modelId="{2E4AD150-845B-C84C-8750-0BC7D2BBE05A}" srcId="{BF91AF59-7C3F-6441-BB21-689B135371A8}" destId="{87380612-6B37-2449-A9B0-3F448898B080}" srcOrd="2" destOrd="0" parTransId="{F185040F-608C-EC42-8162-C469D6FB8389}" sibTransId="{98686BF7-3CB5-314F-9B8A-AF9D66972908}"/>
    <dgm:cxn modelId="{1DCCBE73-9A02-43CE-BF68-4592340A1E98}" type="presOf" srcId="{B1F94EE3-8B5C-E04A-A265-857EE109897A}" destId="{D8888379-ECC5-4D17-A9B0-837793A70E1E}"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3F1909A3-72D2-4DE1-B5ED-F04D8FCD87DF}" type="presOf" srcId="{BD462FD0-3D46-1E4A-9EC3-615772C11B38}" destId="{757325BC-663B-4B05-BF0C-AE6184165B89}" srcOrd="1" destOrd="0" presId="urn:microsoft.com/office/officeart/2016/7/layout/RepeatingBendingProcessNew"/>
    <dgm:cxn modelId="{6E213AAA-D1AB-4693-AC9F-4D8006117A26}" type="presOf" srcId="{60A3C402-8CE5-E749-8CE5-0B9EE130C317}" destId="{214178DC-50AB-422C-9E33-4F65F9E1425C}" srcOrd="1"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98319FBB-B8A4-49C6-A1DB-B003B54C0E5E}" type="presOf" srcId="{62B467A6-A9BB-5240-B928-11885C3088A4}" destId="{BC477985-B91E-4CDD-8E3C-D4F968F2F76C}" srcOrd="0"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70B794CB-6649-45DD-A28C-0AE651FA1A0F}" type="presOf" srcId="{60D55307-27A1-D54C-AC1F-96ED774D0499}" destId="{6DD5A232-72D7-4E3E-8321-480B6C58AD08}"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0BC628D0-9463-440C-9F66-72DD940AE8A5}" type="presOf" srcId="{60A3C402-8CE5-E749-8CE5-0B9EE130C317}" destId="{C939918E-A3BA-44F4-B744-B530DD7A922A}" srcOrd="0"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C77BBDD2-012E-4432-AB03-B87880EE663F}" type="presOf" srcId="{9B49F0F2-F3F9-D14B-AB00-F92EDC4C8F67}" destId="{C60EDE3A-A1E3-4147-A964-DEA23DC930CB}" srcOrd="0" destOrd="0" presId="urn:microsoft.com/office/officeart/2016/7/layout/RepeatingBendingProcessNew"/>
    <dgm:cxn modelId="{0400CFDC-9827-4B98-9B21-6B088D6D1DA6}" type="presOf" srcId="{7F4EA165-CC9D-3848-9868-976CB006C5A0}" destId="{675374A1-3693-4DD8-A4AD-74BC9B535215}"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ECFE86E5-4207-41A3-BB40-2880FE76D1A4}" type="presOf" srcId="{D4F38DF5-877D-3845-9D2A-02E9357FB6E5}" destId="{DB19106A-FC87-471E-893F-C2987CE330F4}" srcOrd="0"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35006BFA-62C8-2D4B-98D1-0EB3F6AD653E}" srcId="{BF91AF59-7C3F-6441-BB21-689B135371A8}" destId="{A371E00E-9E48-814A-8C01-A9E8990C569C}" srcOrd="7" destOrd="0" parTransId="{B91C9B5E-A288-EE46-8554-490DE41042E4}" sibTransId="{194C6F2C-F64A-6640-9FF2-C285A15BE26D}"/>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pt>
  </dgm:ptLst>
  <dgm:cxnL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04826663-CC34-B64E-9E91-A05E6948EBF7}" srcId="{377805E5-F921-C242-A9C0-89C9E2A4815D}" destId="{E7FFF04E-5719-6C40-A1B8-27CC46ABB887}" srcOrd="0" destOrd="0" parTransId="{B6C86E15-E52C-B447-9630-678AA0D2F024}" sibTransId="{EC58C924-ECCE-1340-BA79-B82614A84625}"/>
    <dgm:cxn modelId="{B1EE178A-7BA8-D94D-BFC4-BAC8EFEFA568}" type="presOf" srcId="{377805E5-F921-C242-A9C0-89C9E2A4815D}" destId="{1B1D23B1-9E67-4A6B-A05E-78C55DCE5057}" srcOrd="0" destOrd="0" presId="urn:microsoft.com/office/officeart/2018/2/layout/IconVerticalSolidList"/>
    <dgm:cxn modelId="{C4EC44E1-6859-3645-A313-1591D174E833}" type="presOf" srcId="{E7FFF04E-5719-6C40-A1B8-27CC46ABB887}" destId="{223AE8F5-E025-45A2-88BA-C09AE52BFC9D}" srcOrd="0" destOrd="0" presId="urn:microsoft.com/office/officeart/2018/2/layout/IconVerticalSolidList"/>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pt>
    <dgm:pt modelId="{C9E7DC02-59A3-472B-B1D5-553EBB31613F}" type="pres">
      <dgm:prSet presAssocID="{6A257BA0-8333-423C-A044-359E36250C08}" presName="parTx1" presStyleLbl="node1" presStyleIdx="0" presStyleCnt="1" custScaleX="68579" custScaleY="61359"/>
      <dgm:spPr/>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pt>
  </dgm:ptLst>
  <dgm:cxnLst>
    <dgm:cxn modelId="{6331B343-0100-4939-B0ED-508073ADEAB8}" type="presOf" srcId="{248752C4-E22A-2440-81B1-27AD4D3A2950}" destId="{E2B55EA8-0987-44E2-85B6-536D0D4F8E49}"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C443DB51-C86A-4296-8560-6117760E1F7B}" type="presOf" srcId="{B4901ACB-99EE-42FD-95E5-E958A4EB93F7}" destId="{DE7405E0-7E43-4D57-A24D-D738FA2FF75F}"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F1374D74-D18B-B04F-8A31-08D00213A7AD}" srcId="{6A257BA0-8333-423C-A044-359E36250C08}" destId="{5D58DE48-36B3-1744-AC86-6E1774D396CA}" srcOrd="0" destOrd="0" parTransId="{AB2CC2D8-FAE1-1944-A36C-1F7AD6B3F070}" sibTransId="{1E0FBFBE-6D63-D44B-A590-E2D3BC8F067B}"/>
    <dgm:cxn modelId="{A45B9056-BC3B-4D7F-BC21-BCF19087503D}" type="presOf" srcId="{181E1663-A13B-4B46-849E-3474FC0EE01D}" destId="{8A887E78-E68E-4BB1-8752-2312CC8E3FED}" srcOrd="0" destOrd="0" presId="urn:microsoft.com/office/officeart/2009/3/layout/SubStepProcess"/>
    <dgm:cxn modelId="{E0113B81-46B8-9043-9FDE-A9FA08083A7D}" srcId="{6A257BA0-8333-423C-A044-359E36250C08}" destId="{248752C4-E22A-2440-81B1-27AD4D3A2950}" srcOrd="3" destOrd="0" parTransId="{B8D1AC79-0721-B94C-80D5-8CAF0A1B5547}" sibTransId="{F37AA387-2CBA-A441-BE9D-9D9F94066BE0}"/>
    <dgm:cxn modelId="{3FA7BE94-0F61-41B2-A8BB-A61E30BAB7F1}" type="presOf" srcId="{5D58DE48-36B3-1744-AC86-6E1774D396CA}" destId="{037B9BE2-F742-41D7-9EE1-B6CB70979B6D}" srcOrd="0" destOrd="0" presId="urn:microsoft.com/office/officeart/2009/3/layout/SubStepProcess"/>
    <dgm:cxn modelId="{D753C2B1-3F77-4974-9652-3F65877E60FF}" srcId="{6A257BA0-8333-423C-A044-359E36250C08}" destId="{B4901ACB-99EE-42FD-95E5-E958A4EB93F7}" srcOrd="2" destOrd="0" parTransId="{9AABB487-6BCF-4887-B4E8-A1465C4476F0}" sibTransId="{EB8656B2-30D8-4CA2-BD0B-EC18367BAB31}"/>
    <dgm:cxn modelId="{543BB3E7-CA56-402F-9022-4C93A6D3A67E}" srcId="{6A257BA0-8333-423C-A044-359E36250C08}" destId="{043112B6-B1B1-4FE2-B66B-112772DE5CF2}" srcOrd="1" destOrd="0" parTransId="{F8BAEF1F-3A55-43A7-9A03-D5221BF602F8}" sibTransId="{6EC9DF95-BC56-4C02-8834-D46138023C1F}"/>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pt>
  </dgm:ptLst>
  <dgm:cxnLst>
    <dgm:cxn modelId="{ABD2AF0D-8010-D648-A650-E674E0E0A400}" type="presOf" srcId="{0E1EF161-C879-9046-822E-3BA9CE50436A}" destId="{BE036FB5-26B0-4C4F-A042-4D13E0FAC225}" srcOrd="0" destOrd="0" presId="urn:microsoft.com/office/officeart/2018/2/layout/IconLabelList"/>
    <dgm:cxn modelId="{6E91AF0E-19C7-4844-88EC-D59A663DFA49}" type="presOf" srcId="{EA930E26-AC0E-5B40-AB75-130691A33B21}" destId="{B828254D-B416-4199-86F6-CA1385D5D033}" srcOrd="0" destOrd="0" presId="urn:microsoft.com/office/officeart/2018/2/layout/IconLabelList"/>
    <dgm:cxn modelId="{FA77693A-79B0-EC4E-9B01-68745AA1C8A0}" srcId="{73C47DB7-6604-9E4D-88F6-753A914524D3}" destId="{0E1EF161-C879-9046-822E-3BA9CE50436A}" srcOrd="0" destOrd="0" parTransId="{FBEC474C-A929-6F46-A60A-3C7D45BC9553}" sibTransId="{653B9CE3-94C0-1F45-8911-287614220E15}"/>
    <dgm:cxn modelId="{2F41F262-D33F-AA4B-911A-864A050F1FFA}" type="presOf" srcId="{73C47DB7-6604-9E4D-88F6-753A914524D3}" destId="{20770087-F35C-4C6F-8F96-067A33083CB9}"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7483A6F8-CB4A-0042-92D1-8E39E97DCD8B}" type="presOf" srcId="{7FC5097F-44CD-FA4D-9C78-D4861879A219}" destId="{8398CC54-D832-4ABC-89AE-9AC97085D913}" srcOrd="0" destOrd="0" presId="urn:microsoft.com/office/officeart/2018/2/layout/IconLabelList"/>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pt>
  </dgm:ptLst>
  <dgm:cxnLst>
    <dgm:cxn modelId="{1D5E9203-46CD-8F42-B40B-F082C7AD0555}" srcId="{02EB3FCF-82CD-2340-BFEF-3306FC9BE792}" destId="{3730C842-5795-A540-835C-E72D06542E0A}" srcOrd="0" destOrd="0" parTransId="{3D9048FA-AB2F-724C-B6CB-CB5BD39BE6EC}" sibTransId="{8459AA60-778C-D247-9776-130BB11DB5DE}"/>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pt>
    <dgm:pt modelId="{94CA9555-EF86-9E4C-84F5-E96959B00589}" type="pres">
      <dgm:prSet presAssocID="{2F75E9B8-E6AE-704E-9B4E-D273A342CDE3}" presName="rect1" presStyleLbl="lnNode1" presStyleIdx="1" presStyleCnt="2"/>
      <dgm:spPr/>
    </dgm:pt>
  </dgm:ptLst>
  <dgm:cxnLst>
    <dgm:cxn modelId="{3BABAB0A-AAC1-D540-8005-235617645E01}" type="presOf" srcId="{E050D806-531C-234C-82F8-6F3C5A0BF138}" destId="{6634F421-CE7C-AB46-B63F-8624A34A241D}" srcOrd="0" destOrd="0" presId="urn:microsoft.com/office/officeart/2008/layout/AlternatingPictureBlocks"/>
    <dgm:cxn modelId="{5EB03D36-F632-40E0-B9DE-BC7379D117A6}" srcId="{E050D806-531C-234C-82F8-6F3C5A0BF138}" destId="{6FCBC82D-C5DA-4CC5-AF53-DD67AB2C56B3}" srcOrd="2" destOrd="0" parTransId="{982EFCFD-3E9F-41F1-8C4F-247F455D5D8B}" sibTransId="{DCC53C74-2F18-4FFA-B0B7-0AFD7D6287DF}"/>
    <dgm:cxn modelId="{30BC9E4F-0808-1F4B-9F14-772128675BC3}" srcId="{E050D806-531C-234C-82F8-6F3C5A0BF138}" destId="{261538F0-5425-C74C-A7E4-EDEFD189B863}" srcOrd="1" destOrd="0" parTransId="{D6DE499D-4329-CE4A-9358-071CF7AB1B15}" sibTransId="{F81818ED-400D-494A-9532-4F4D36F2ED15}"/>
    <dgm:cxn modelId="{97C8D68E-9126-D941-9500-64F7FB6E21EE}" srcId="{E050D806-531C-234C-82F8-6F3C5A0BF138}" destId="{1C3E7B48-367F-0945-AC47-85287A9397D6}" srcOrd="0" destOrd="0" parTransId="{35C99707-491C-9C41-AC5D-FF6F740FDABD}" sibTransId="{D9DEB217-9AA2-DA48-99FB-2DAB0F8D8443}"/>
    <dgm:cxn modelId="{D4210497-E4CB-F046-8FBE-B1F4292BC0E2}" type="presOf" srcId="{B2235534-A246-3A4A-980D-3EAE80632555}" destId="{6C320D14-D52D-454C-8D68-56AF80B343DF}" srcOrd="0" destOrd="0" presId="urn:microsoft.com/office/officeart/2008/layout/AlternatingPictureBlocks"/>
    <dgm:cxn modelId="{11EAC79F-8FA1-411E-80FF-45046D6D44A4}" type="presOf" srcId="{6FCBC82D-C5DA-4CC5-AF53-DD67AB2C56B3}" destId="{6634F421-CE7C-AB46-B63F-8624A34A241D}" srcOrd="0" destOrd="3" presId="urn:microsoft.com/office/officeart/2008/layout/AlternatingPictureBlocks"/>
    <dgm:cxn modelId="{E534D3B6-E9C2-5040-A576-A30E926689FA}" type="presOf" srcId="{1C3E7B48-367F-0945-AC47-85287A9397D6}" destId="{6634F421-CE7C-AB46-B63F-8624A34A241D}" srcOrd="0" destOrd="1"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A77D91E7-5B88-0649-BCD3-939632F06FA1}" type="presOf" srcId="{2F75E9B8-E6AE-704E-9B4E-D273A342CDE3}" destId="{1D05D93C-1F54-DF40-B296-E19E5810FA44}" srcOrd="0" destOrd="0" presId="urn:microsoft.com/office/officeart/2008/layout/AlternatingPictureBlocks"/>
    <dgm:cxn modelId="{F97B28E9-832C-754C-9DAC-544F429D9BA3}" srcId="{B2235534-A246-3A4A-980D-3EAE80632555}" destId="{E050D806-531C-234C-82F8-6F3C5A0BF138}" srcOrd="0" destOrd="0" parTransId="{F897A8B4-BDF1-8746-9CCE-F34CA76F85D1}" sibTransId="{369AC081-2A49-AF43-89FA-E7D185FED438}"/>
    <dgm:cxn modelId="{89F7A4FA-BE6C-9842-A898-0DA9A931F666}" srcId="{B2235534-A246-3A4A-980D-3EAE80632555}" destId="{2F75E9B8-E6AE-704E-9B4E-D273A342CDE3}" srcOrd="1" destOrd="0" parTransId="{FFB81870-BD5B-B947-ABBA-865AAAA56D9E}" sibTransId="{D2C751C4-EB24-AD49-AA49-DE1549011AFA}"/>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Gider, Sigorta Primi 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pt>
    <dgm:pt modelId="{127AEB24-7F79-4626-9197-14E8FED29DC2}" type="pres">
      <dgm:prSet presAssocID="{B9D4DA72-37C2-478E-AB10-5D3D7C5974D4}" presName="parTx1" presStyleLbl="node1" presStyleIdx="0" presStyleCnt="1" custScaleX="54981" custScaleY="55497"/>
      <dgm:spPr/>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pt>
  </dgm:ptLst>
  <dgm:cxnLst>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F5D4B469-82C4-469B-9768-FF5B83870A60}" type="presOf" srcId="{EC543F73-554D-4A07-BBA1-90CF8E0DAF81}" destId="{A3A87861-3399-4DE4-8D40-E21E10A1415E}" srcOrd="0" destOrd="0" presId="urn:microsoft.com/office/officeart/2009/3/layout/SubStepProcess"/>
    <dgm:cxn modelId="{300C958B-DFED-498A-B640-C17C18A948D0}" type="presOf" srcId="{EB48BEF1-15BD-4F17-8AD3-AC8BAF193959}" destId="{127C2630-13D8-4CD0-8B54-D3F057D9917F}" srcOrd="0" destOrd="0" presId="urn:microsoft.com/office/officeart/2009/3/layout/SubStepProcess"/>
    <dgm:cxn modelId="{AB71CD95-9473-43C4-AD3B-06A6E51B16AA}" srcId="{B9D4DA72-37C2-478E-AB10-5D3D7C5974D4}" destId="{EC543F73-554D-4A07-BBA1-90CF8E0DAF81}" srcOrd="0" destOrd="0" parTransId="{5CD732EC-7B63-429B-AD8A-A76930362910}" sibTransId="{E2646DBB-BE6D-425E-8A40-7E9614D0DE15}"/>
    <dgm:cxn modelId="{1EF405B1-21BB-4084-A938-C736CAB990C0}" type="presOf" srcId="{8BEB8321-10B7-487E-9B96-481DA62C6634}" destId="{2F28B4EA-9718-4C02-A53E-6C896E82C96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94B1D7D0-B0A3-47B6-885D-D13617A501F6}" srcId="{8BEB8321-10B7-487E-9B96-481DA62C6634}" destId="{B9D4DA72-37C2-478E-AB10-5D3D7C5974D4}" srcOrd="0" destOrd="0" parTransId="{8B29E081-6E9B-4D0B-A88A-04B846992BD6}" sibTransId="{99A5B266-F640-4801-9AEA-3A84A21198B9}"/>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183.726 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30.621 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pt>
  </dgm:ptLst>
  <dgm:cxnLst>
    <dgm:cxn modelId="{666F0411-2B5B-4BE8-A2C5-7A83197034BE}" srcId="{098BACE3-638E-41E6-A976-E727CB97C506}" destId="{05AF7163-C818-4806-B7E4-E2462D85DDA8}" srcOrd="2" destOrd="0" parTransId="{AF6E5A0C-0EAC-4682-BAC7-C5AE5DC1C258}" sibTransId="{94A0A7B9-7D03-49D0-8429-016387D6B898}"/>
    <dgm:cxn modelId="{9527EC34-5700-E342-A635-9F13B87E0059}" type="presOf" srcId="{098BACE3-638E-41E6-A976-E727CB97C506}" destId="{595C69E7-B7F7-407F-A784-1F42ED0E4C7C}"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610AD854-D6BB-E543-AB5E-57D02EE79C6E}" type="presOf" srcId="{0E02067B-F2EA-45B8-AB5E-C93A3D3907E1}" destId="{3953C632-D826-4CF9-A256-CB6BEAC2F6A3}"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E3721EF1-8302-42D9-B95D-D89016D82A31}" srcId="{098BACE3-638E-41E6-A976-E727CB97C506}" destId="{D4FA7A6B-B354-4489-9D36-5434F4BD76F9}" srcOrd="0" destOrd="0" parTransId="{45824F10-6EEB-4091-85DE-17249337B676}" sibTransId="{6BC36585-7DB0-438C-917B-ED9BA9A99F7E}"/>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marL="0" lvl="0" indent="0" algn="ctr" defTabSz="889000">
            <a:lnSpc>
              <a:spcPct val="100000"/>
            </a:lnSpc>
            <a:spcBef>
              <a:spcPct val="0"/>
            </a:spcBef>
            <a:spcAft>
              <a:spcPct val="35000"/>
            </a:spcAft>
            <a:buNone/>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Clr>
              <a:srgbClr val="0099FF"/>
            </a:buClr>
            <a:buSzPct val="100000"/>
            <a:buNone/>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Mesleki </a:t>
          </a:r>
          <a:r>
            <a:rPr lang="tr-TR" sz="2000" kern="12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marL="0" lvl="0" indent="0" algn="l" defTabSz="977900">
            <a:lnSpc>
              <a:spcPct val="100000"/>
            </a:lnSpc>
            <a:spcBef>
              <a:spcPct val="0"/>
            </a:spcBef>
            <a:spcAft>
              <a:spcPct val="35000"/>
            </a:spcAft>
            <a:buNone/>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marL="0" lvl="0" indent="0" algn="l" defTabSz="977900">
            <a:lnSpc>
              <a:spcPct val="100000"/>
            </a:lnSpc>
            <a:spcBef>
              <a:spcPct val="0"/>
            </a:spcBef>
            <a:spcAft>
              <a:spcPct val="35000"/>
            </a:spcAft>
            <a:buNone/>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marL="0" lvl="0" indent="0" algn="ctr" defTabSz="889000">
            <a:lnSpc>
              <a:spcPct val="100000"/>
            </a:lnSpc>
            <a:spcBef>
              <a:spcPct val="0"/>
            </a:spcBef>
            <a:spcAft>
              <a:spcPct val="35000"/>
            </a:spcAft>
            <a:buNone/>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kern="12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accent1">
                  <a:lumMod val="50000"/>
                </a:schemeClr>
              </a:solidFill>
              <a:latin typeface="Garamond" panose="02020404030301010803" pitchFamily="18" charset="0"/>
            </a:rPr>
            <a:t>Teorik Eğitim</a:t>
          </a:r>
        </a:p>
        <a:p>
          <a:pPr marL="0" lvl="0" indent="0" algn="just" defTabSz="1066800">
            <a:lnSpc>
              <a:spcPct val="90000"/>
            </a:lnSpc>
            <a:spcBef>
              <a:spcPct val="0"/>
            </a:spcBef>
            <a:spcAft>
              <a:spcPct val="35000"/>
            </a:spcAft>
            <a:buNone/>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rgbClr val="002060"/>
              </a:solidFill>
              <a:latin typeface="Garamond" panose="02020404030301010803" pitchFamily="18" charset="0"/>
            </a:rPr>
            <a:t>Zaruri Gider, Sigorta Primi 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buNone/>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marL="0" lvl="0" indent="0" algn="ctr" defTabSz="889000">
            <a:lnSpc>
              <a:spcPct val="100000"/>
            </a:lnSpc>
            <a:spcBef>
              <a:spcPct val="0"/>
            </a:spcBef>
            <a:spcAft>
              <a:spcPct val="35000"/>
            </a:spcAft>
            <a:buNone/>
          </a:pPr>
          <a:r>
            <a:rPr lang="tr-TR" sz="2000" b="1" kern="1200" dirty="0">
              <a:solidFill>
                <a:srgbClr val="263B86"/>
              </a:solidFill>
              <a:latin typeface="Garamond" panose="02020404030301010803" pitchFamily="18" charset="0"/>
              <a:ea typeface="Arial Unicode MS" pitchFamily="34" charset="-128"/>
              <a:cs typeface="Arial" pitchFamily="34" charset="0"/>
            </a:rPr>
            <a:t>30.621 TL</a:t>
          </a:r>
        </a:p>
        <a:p>
          <a:pPr marL="0" lvl="0" indent="0" algn="ctr" defTabSz="889000">
            <a:lnSpc>
              <a:spcPct val="100000"/>
            </a:lnSpc>
            <a:spcBef>
              <a:spcPct val="0"/>
            </a:spcBef>
            <a:spcAft>
              <a:spcPct val="35000"/>
            </a:spcAft>
            <a:buNone/>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183.726 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13.01.2025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13.01.2025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Ödemesi:  </a:t>
            </a:r>
            <a:r>
              <a:rPr lang="tr-TR" sz="1200" kern="1200" dirty="0">
                <a:solidFill>
                  <a:schemeClr val="tx1"/>
                </a:solidFill>
                <a:effectLst/>
                <a:latin typeface="+mn-lt"/>
                <a:ea typeface="+mn-ea"/>
                <a:cs typeface="+mn-cs"/>
              </a:rPr>
              <a:t>Genel Müdürlükçe belirlenen</a:t>
            </a:r>
            <a:r>
              <a:rPr lang="tr-TR" sz="1200" kern="1200" baseline="0" dirty="0">
                <a:solidFill>
                  <a:schemeClr val="tx1"/>
                </a:solidFill>
                <a:effectLst/>
                <a:latin typeface="+mn-lt"/>
                <a:ea typeface="+mn-ea"/>
                <a:cs typeface="+mn-cs"/>
              </a:rPr>
              <a:t> mesleklerde </a:t>
            </a:r>
            <a:r>
              <a:rPr lang="tr-TR" sz="1200" kern="1200" dirty="0">
                <a:solidFill>
                  <a:schemeClr val="tx1"/>
                </a:solidFill>
                <a:effectLst/>
                <a:latin typeface="+mn-lt"/>
                <a:ea typeface="+mn-ea"/>
                <a:cs typeface="+mn-cs"/>
              </a:rPr>
              <a:t>850,16 TL,</a:t>
            </a:r>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                                        Bu meslekler dışında kalan mesleklerde </a:t>
            </a:r>
            <a:r>
              <a:rPr lang="tr-TR" sz="1200" kern="1200" dirty="0">
                <a:solidFill>
                  <a:schemeClr val="tx1"/>
                </a:solidFill>
                <a:effectLst/>
                <a:latin typeface="+mn-lt"/>
                <a:ea typeface="+mn-ea"/>
                <a:cs typeface="+mn-cs"/>
              </a:rPr>
              <a:t>595,11 TL,</a:t>
            </a:r>
          </a:p>
          <a:p>
            <a:r>
              <a:rPr lang="tr-TR" sz="1200" b="0" i="0" kern="1200" dirty="0">
                <a:solidFill>
                  <a:schemeClr val="tx1"/>
                </a:solidFill>
                <a:effectLst/>
                <a:latin typeface="+mn-lt"/>
                <a:ea typeface="+mn-ea"/>
                <a:cs typeface="+mn-cs"/>
              </a:rPr>
              <a:t>                                        Uçak bakım teknisyeni ve tren makinisti mesleklerinde </a:t>
            </a:r>
            <a:r>
              <a:rPr lang="tr-TR" sz="1200" kern="1200" dirty="0">
                <a:solidFill>
                  <a:schemeClr val="tx1"/>
                </a:solidFill>
                <a:effectLst/>
                <a:latin typeface="+mn-lt"/>
                <a:ea typeface="+mn-ea"/>
                <a:cs typeface="+mn-cs"/>
              </a:rPr>
              <a:t>850,16 TL </a:t>
            </a:r>
            <a:r>
              <a:rPr lang="tr-TR" sz="1200" b="0" i="0" kern="1200" dirty="0">
                <a:solidFill>
                  <a:schemeClr val="tx1"/>
                </a:solidFill>
                <a:effectLst/>
                <a:latin typeface="+mn-lt"/>
                <a:ea typeface="+mn-ea"/>
                <a:cs typeface="+mn-cs"/>
              </a:rPr>
              <a:t>kursiyer zaruri gideri ödenmektedir.</a:t>
            </a:r>
            <a:br>
              <a:rPr lang="tr-TR" sz="1200" b="0" i="0" kern="1200">
                <a:solidFill>
                  <a:schemeClr val="tx1"/>
                </a:solidFill>
                <a:effectLst/>
                <a:latin typeface="+mn-lt"/>
                <a:ea typeface="+mn-ea"/>
                <a:cs typeface="+mn-cs"/>
              </a:rPr>
            </a:br>
            <a:endParaRPr lang="tr-TR" b="0" i="0" u="none" strike="noStrike" dirty="0"/>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47,67 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13.01.2025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13.01.2025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13.01.2025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13.01.2025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13.01.2025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13.01.2025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13.01.2025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13.01.2025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13.01.2025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13.01.2025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13.01.2025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13.01.2025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13.01.2025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13.01.2025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13.01.2025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13.01.2025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13.01.2025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13.01.2025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32.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30.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28.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22.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a:solidFill>
                  <a:schemeClr val="accent1">
                    <a:lumMod val="50000"/>
                  </a:schemeClr>
                </a:solidFill>
                <a:latin typeface="Garamond" panose="02020404030301010803" pitchFamily="18" charset="0"/>
              </a:rPr>
              <a:t>Ocak 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asvg="http://schemas.microsoft.com/office/drawing/2016/SVG/main"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1223</TotalTime>
  <Words>1180</Words>
  <Application>Microsoft Office PowerPoint</Application>
  <PresentationFormat>Geniş ekran</PresentationFormat>
  <Paragraphs>138</Paragraphs>
  <Slides>14</Slides>
  <Notes>14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ＭＳ Ｐゴシック</vt:lpstr>
      <vt:lpstr>Arial</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Saadet Kablı</cp:lastModifiedBy>
  <cp:revision>54</cp:revision>
  <dcterms:created xsi:type="dcterms:W3CDTF">2024-09-25T06:47:45Z</dcterms:created>
  <dcterms:modified xsi:type="dcterms:W3CDTF">2025-01-13T08:36:40Z</dcterms:modified>
</cp:coreProperties>
</file>