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6"/>
  </p:notesMasterIdLst>
  <p:handoutMasterIdLst>
    <p:handoutMasterId r:id="rId17"/>
  </p:handoutMasterIdLst>
  <p:sldIdLst>
    <p:sldId id="290" r:id="rId2"/>
    <p:sldId id="299" r:id="rId3"/>
    <p:sldId id="323" r:id="rId4"/>
    <p:sldId id="315" r:id="rId5"/>
    <p:sldId id="325" r:id="rId6"/>
    <p:sldId id="316" r:id="rId7"/>
    <p:sldId id="307" r:id="rId8"/>
    <p:sldId id="318" r:id="rId9"/>
    <p:sldId id="319" r:id="rId10"/>
    <p:sldId id="298" r:id="rId11"/>
    <p:sldId id="309" r:id="rId12"/>
    <p:sldId id="310" r:id="rId13"/>
    <p:sldId id="321" r:id="rId14"/>
    <p:sldId id="302" r:id="rId15"/>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7F1"/>
    <a:srgbClr val="344529"/>
    <a:srgbClr val="2B3922"/>
    <a:srgbClr val="2E3722"/>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74540" autoAdjust="0"/>
  </p:normalViewPr>
  <p:slideViewPr>
    <p:cSldViewPr snapToGrid="0">
      <p:cViewPr varScale="1">
        <p:scale>
          <a:sx n="83" d="100"/>
          <a:sy n="83" d="100"/>
        </p:scale>
        <p:origin x="1674" y="90"/>
      </p:cViewPr>
      <p:guideLst/>
    </p:cSldViewPr>
  </p:slid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1C1437-31FB-46A2-9FE5-43E30E90F827}"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B0E8A1D9-D943-483A-87BD-61B9B57D6B2A}">
      <dgm:prSet custT="1"/>
      <dgm:spPr>
        <a:solidFill>
          <a:schemeClr val="accent1">
            <a:lumMod val="40000"/>
            <a:lumOff val="60000"/>
          </a:schemeClr>
        </a:solidFill>
      </dgm:spPr>
      <dgm:t>
        <a:bodyPr/>
        <a:lstStyle/>
        <a:p>
          <a:pPr>
            <a:lnSpc>
              <a:spcPct val="100000"/>
            </a:lnSpc>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a:lnSpc>
              <a:spcPct val="100000"/>
            </a:lnSpc>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gm:t>
    </dgm:pt>
    <dgm:pt modelId="{D4E2C8C4-7407-4D4A-AFA5-94F7C2508945}" type="parTrans" cxnId="{C4A8D5F7-4AB2-4953-84E8-7FC9283283AE}">
      <dgm:prSet/>
      <dgm:spPr/>
      <dgm:t>
        <a:bodyPr/>
        <a:lstStyle/>
        <a:p>
          <a:endParaRPr lang="tr-TR"/>
        </a:p>
      </dgm:t>
    </dgm:pt>
    <dgm:pt modelId="{457303F3-D784-4C7B-865C-7B6E903098FD}" type="sibTrans" cxnId="{C4A8D5F7-4AB2-4953-84E8-7FC9283283AE}">
      <dgm:prSet/>
      <dgm:spPr/>
      <dgm:t>
        <a:bodyPr/>
        <a:lstStyle/>
        <a:p>
          <a:endParaRPr lang="tr-TR"/>
        </a:p>
      </dgm:t>
    </dgm:pt>
    <dgm:pt modelId="{8B96F13A-823C-4817-B21D-97E898AA6A40}" type="pres">
      <dgm:prSet presAssocID="{5F1C1437-31FB-46A2-9FE5-43E30E90F827}" presName="root" presStyleCnt="0">
        <dgm:presLayoutVars>
          <dgm:dir/>
          <dgm:resizeHandles val="exact"/>
        </dgm:presLayoutVars>
      </dgm:prSet>
      <dgm:spPr/>
    </dgm:pt>
    <dgm:pt modelId="{966E401B-BCAF-4EFC-9F39-F44F802DA4B4}" type="pres">
      <dgm:prSet presAssocID="{B0E8A1D9-D943-483A-87BD-61B9B57D6B2A}" presName="compNode" presStyleCnt="0"/>
      <dgm:spPr/>
    </dgm:pt>
    <dgm:pt modelId="{DFFA0B8F-9541-4E62-B207-7B7D129883A9}" type="pres">
      <dgm:prSet presAssocID="{B0E8A1D9-D943-483A-87BD-61B9B57D6B2A}" presName="iconRect" presStyleLbl="nod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edef merkezi"/>
        </a:ext>
      </dgm:extLst>
    </dgm:pt>
    <dgm:pt modelId="{7095FD79-9EA2-4093-8474-64F837FA06CB}" type="pres">
      <dgm:prSet presAssocID="{B0E8A1D9-D943-483A-87BD-61B9B57D6B2A}" presName="spaceRect" presStyleCnt="0"/>
      <dgm:spPr/>
    </dgm:pt>
    <dgm:pt modelId="{DBABDB71-5DF7-464F-AD73-2213C3C904F1}" type="pres">
      <dgm:prSet presAssocID="{B0E8A1D9-D943-483A-87BD-61B9B57D6B2A}" presName="textRect" presStyleLbl="revTx" presStyleIdx="0" presStyleCnt="1" custScaleX="155828">
        <dgm:presLayoutVars>
          <dgm:chMax val="1"/>
          <dgm:chPref val="1"/>
        </dgm:presLayoutVars>
      </dgm:prSet>
      <dgm:spPr/>
    </dgm:pt>
  </dgm:ptLst>
  <dgm:cxnLst>
    <dgm:cxn modelId="{35922338-8E89-1A49-96C1-031469A292F7}" type="presOf" srcId="{B0E8A1D9-D943-483A-87BD-61B9B57D6B2A}" destId="{DBABDB71-5DF7-464F-AD73-2213C3C904F1}" srcOrd="0" destOrd="0" presId="urn:microsoft.com/office/officeart/2018/2/layout/IconLabelList"/>
    <dgm:cxn modelId="{00A1E0EA-47CA-3F44-B493-1E58A1B11919}" type="presOf" srcId="{5F1C1437-31FB-46A2-9FE5-43E30E90F827}" destId="{8B96F13A-823C-4817-B21D-97E898AA6A40}" srcOrd="0" destOrd="0" presId="urn:microsoft.com/office/officeart/2018/2/layout/IconLabelList"/>
    <dgm:cxn modelId="{C4A8D5F7-4AB2-4953-84E8-7FC9283283AE}" srcId="{5F1C1437-31FB-46A2-9FE5-43E30E90F827}" destId="{B0E8A1D9-D943-483A-87BD-61B9B57D6B2A}" srcOrd="0" destOrd="0" parTransId="{D4E2C8C4-7407-4D4A-AFA5-94F7C2508945}" sibTransId="{457303F3-D784-4C7B-865C-7B6E903098FD}"/>
    <dgm:cxn modelId="{65B8608E-FFA1-D543-85C7-2425022C656B}" type="presParOf" srcId="{8B96F13A-823C-4817-B21D-97E898AA6A40}" destId="{966E401B-BCAF-4EFC-9F39-F44F802DA4B4}" srcOrd="0" destOrd="0" presId="urn:microsoft.com/office/officeart/2018/2/layout/IconLabelList"/>
    <dgm:cxn modelId="{728275EC-70DF-004C-9D42-9B4F463D9CE7}" type="presParOf" srcId="{966E401B-BCAF-4EFC-9F39-F44F802DA4B4}" destId="{DFFA0B8F-9541-4E62-B207-7B7D129883A9}" srcOrd="0" destOrd="0" presId="urn:microsoft.com/office/officeart/2018/2/layout/IconLabelList"/>
    <dgm:cxn modelId="{24DFD7E1-1087-8F4C-A175-E152F9DB4277}" type="presParOf" srcId="{966E401B-BCAF-4EFC-9F39-F44F802DA4B4}" destId="{7095FD79-9EA2-4093-8474-64F837FA06CB}" srcOrd="1" destOrd="0" presId="urn:microsoft.com/office/officeart/2018/2/layout/IconLabelList"/>
    <dgm:cxn modelId="{930CD870-AB5C-614F-A1F3-51F809BDB31C}" type="presParOf" srcId="{966E401B-BCAF-4EFC-9F39-F44F802DA4B4}" destId="{DBABDB71-5DF7-464F-AD73-2213C3C904F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E041501-59D2-EF41-96CA-9B38AC17F442}" type="doc">
      <dgm:prSet loTypeId="urn:diagrams.loki3.com/BracketList" loCatId="list" qsTypeId="urn:microsoft.com/office/officeart/2005/8/quickstyle/simple1" qsCatId="simple" csTypeId="urn:microsoft.com/office/officeart/2005/8/colors/accent1_4" csCatId="accent1" phldr="1"/>
      <dgm:spPr/>
      <dgm:t>
        <a:bodyPr/>
        <a:lstStyle/>
        <a:p>
          <a:endParaRPr lang="tr-TR"/>
        </a:p>
      </dgm:t>
    </dgm:pt>
    <dgm:pt modelId="{BE34E4A4-D5B3-9648-82E7-C4C7F3035B1F}">
      <dgm:prSet phldrT="[Metin]" custT="1"/>
      <dgm:spPr/>
      <dgm:t>
        <a:bodyPr/>
        <a:lstStyle/>
        <a:p>
          <a:pPr algn="just">
            <a:buClr>
              <a:srgbClr val="0099FF"/>
            </a:buClr>
            <a:buSzPct val="100000"/>
          </a:pPr>
          <a:endParaRPr lang="tr-TR" sz="2000" dirty="0">
            <a:latin typeface="Garamond" panose="02020404030301010803" pitchFamily="18" charset="0"/>
            <a:ea typeface="Arial Unicode MS" pitchFamily="34" charset="-128"/>
            <a:cs typeface="Arial" pitchFamily="34" charset="0"/>
          </a:endParaRPr>
        </a:p>
      </dgm:t>
    </dgm:pt>
    <dgm:pt modelId="{4BBB824B-A597-2847-8620-4C7A175768A0}" type="parTrans" cxnId="{02EFFF7D-9A15-0C47-8BE8-B5D5B707B4A0}">
      <dgm:prSet/>
      <dgm:spPr/>
      <dgm:t>
        <a:bodyPr/>
        <a:lstStyle/>
        <a:p>
          <a:endParaRPr lang="tr-TR"/>
        </a:p>
      </dgm:t>
    </dgm:pt>
    <dgm:pt modelId="{4AB115FA-B3A9-AB44-A564-4FEB59DAB440}" type="sibTrans" cxnId="{02EFFF7D-9A15-0C47-8BE8-B5D5B707B4A0}">
      <dgm:prSet/>
      <dgm:spPr/>
      <dgm:t>
        <a:bodyPr/>
        <a:lstStyle/>
        <a:p>
          <a:endParaRPr lang="tr-TR"/>
        </a:p>
      </dgm:t>
    </dgm:pt>
    <dgm:pt modelId="{F54A8B98-297A-3948-ABAC-FE186879D801}">
      <dgm:prSet custT="1"/>
      <dgm:spPr/>
      <dgm:t>
        <a:bodyPr/>
        <a:lstStyle/>
        <a:p>
          <a:pPr algn="just"/>
          <a:r>
            <a:rPr lang="tr-TR" sz="20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gm:t>
    </dgm:pt>
    <dgm:pt modelId="{A34EC637-7AB2-6B4E-AE1B-F5D966A16C61}" type="parTrans" cxnId="{A7994815-93B2-BA46-B4D3-EE2DFD67591D}">
      <dgm:prSet/>
      <dgm:spPr/>
      <dgm:t>
        <a:bodyPr/>
        <a:lstStyle/>
        <a:p>
          <a:endParaRPr lang="tr-TR"/>
        </a:p>
      </dgm:t>
    </dgm:pt>
    <dgm:pt modelId="{88B470BD-1BD0-4B4F-AE05-7587C5E6E5B0}" type="sibTrans" cxnId="{A7994815-93B2-BA46-B4D3-EE2DFD67591D}">
      <dgm:prSet/>
      <dgm:spPr/>
      <dgm:t>
        <a:bodyPr/>
        <a:lstStyle/>
        <a:p>
          <a:endParaRPr lang="tr-TR"/>
        </a:p>
      </dgm:t>
    </dgm:pt>
    <dgm:pt modelId="{0657C224-2EFC-4F4B-A1E3-BF52F8E02115}">
      <dgm:prSet custT="1"/>
      <dgm:spPr/>
      <dgm:t>
        <a:bodyPr/>
        <a:lstStyle/>
        <a:p>
          <a:pPr algn="just"/>
          <a:r>
            <a:rPr lang="tr-TR" sz="2000" dirty="0">
              <a:latin typeface="Garamond" panose="02020404030301010803" pitchFamily="18" charset="0"/>
            </a:rPr>
            <a:t>Teorik eğitimde işverenin kendi çalışanının eğitici olması halinde de eğitici ücreti İŞKUR tarafından karşılanmaktadır.</a:t>
          </a:r>
        </a:p>
      </dgm:t>
    </dgm:pt>
    <dgm:pt modelId="{FCAE8911-2891-5B41-85EF-84B9FBB0355E}" type="parTrans" cxnId="{1C3D548B-88FB-D145-9396-F0751ED4E0FE}">
      <dgm:prSet/>
      <dgm:spPr/>
      <dgm:t>
        <a:bodyPr/>
        <a:lstStyle/>
        <a:p>
          <a:endParaRPr lang="tr-TR"/>
        </a:p>
      </dgm:t>
    </dgm:pt>
    <dgm:pt modelId="{9C897234-DBDF-BD40-92CC-10F1A2CE9586}" type="sibTrans" cxnId="{1C3D548B-88FB-D145-9396-F0751ED4E0FE}">
      <dgm:prSet/>
      <dgm:spPr/>
      <dgm:t>
        <a:bodyPr/>
        <a:lstStyle/>
        <a:p>
          <a:endParaRPr lang="tr-TR"/>
        </a:p>
      </dgm:t>
    </dgm:pt>
    <dgm:pt modelId="{33DCD837-67E4-419F-828A-E3844C1EBCFB}">
      <dgm:prSet phldrT="[Metin]" custT="1"/>
      <dgm:spPr/>
      <dgm:t>
        <a:bodyPr/>
        <a:lstStyle/>
        <a:p>
          <a:pPr>
            <a:buClr>
              <a:srgbClr val="0099FF"/>
            </a:buClr>
            <a:buSzPct val="100000"/>
          </a:pPr>
          <a:endParaRPr lang="tr-TR" sz="2000" dirty="0"/>
        </a:p>
      </dgm:t>
    </dgm:pt>
    <dgm:pt modelId="{476FB3D5-72A5-4E2D-A8DC-F6388C4C9B72}" type="parTrans" cxnId="{14671B6E-FE68-4407-88A6-9E9C3DA7A553}">
      <dgm:prSet/>
      <dgm:spPr/>
      <dgm:t>
        <a:bodyPr/>
        <a:lstStyle/>
        <a:p>
          <a:endParaRPr lang="tr-TR"/>
        </a:p>
      </dgm:t>
    </dgm:pt>
    <dgm:pt modelId="{5F24821C-AE8A-4A5F-865D-90E3BDFCF529}" type="sibTrans" cxnId="{14671B6E-FE68-4407-88A6-9E9C3DA7A553}">
      <dgm:prSet/>
      <dgm:spPr/>
      <dgm:t>
        <a:bodyPr/>
        <a:lstStyle/>
        <a:p>
          <a:endParaRPr lang="tr-TR"/>
        </a:p>
      </dgm:t>
    </dgm:pt>
    <dgm:pt modelId="{F4BF27C8-2F37-4175-BFE6-DEE84D8F3B73}">
      <dgm:prSet custT="1"/>
      <dgm:spPr/>
      <dgm:t>
        <a:bodyPr/>
        <a:lstStyle/>
        <a:p>
          <a:endParaRPr lang="tr-TR" sz="2000" dirty="0">
            <a:solidFill>
              <a:srgbClr val="263B86"/>
            </a:solidFill>
            <a:latin typeface="Garamond" panose="02020404030301010803" pitchFamily="18" charset="0"/>
            <a:ea typeface="Arial Unicode MS" pitchFamily="34" charset="-128"/>
            <a:cs typeface="Arial" pitchFamily="34" charset="0"/>
          </a:endParaRPr>
        </a:p>
      </dgm:t>
    </dgm:pt>
    <dgm:pt modelId="{C5AFAE99-ED8A-4630-8086-A0368F0A4A16}" type="parTrans" cxnId="{DAB6DCFE-73D3-4343-A6BD-D26A544ECABB}">
      <dgm:prSet/>
      <dgm:spPr/>
      <dgm:t>
        <a:bodyPr/>
        <a:lstStyle/>
        <a:p>
          <a:endParaRPr lang="tr-TR"/>
        </a:p>
      </dgm:t>
    </dgm:pt>
    <dgm:pt modelId="{8DB7B230-F01E-4458-B047-D708BF83E3A2}" type="sibTrans" cxnId="{DAB6DCFE-73D3-4343-A6BD-D26A544ECABB}">
      <dgm:prSet/>
      <dgm:spPr/>
      <dgm:t>
        <a:bodyPr/>
        <a:lstStyle/>
        <a:p>
          <a:endParaRPr lang="tr-TR"/>
        </a:p>
      </dgm:t>
    </dgm:pt>
    <dgm:pt modelId="{56FF528F-C0DE-4284-9BF4-FEB3C4A556EC}">
      <dgm:prSet custT="1"/>
      <dgm:spPr/>
      <dgm:t>
        <a:bodyPr/>
        <a:lstStyle/>
        <a:p>
          <a:endParaRPr lang="tr-TR" sz="2000" dirty="0">
            <a:solidFill>
              <a:srgbClr val="002060"/>
            </a:solidFill>
            <a:latin typeface="Garamond" panose="02020404030301010803" pitchFamily="18" charset="0"/>
          </a:endParaRPr>
        </a:p>
      </dgm:t>
    </dgm:pt>
    <dgm:pt modelId="{B984EC34-801E-48FB-B52C-4B63634263C0}" type="parTrans" cxnId="{ED1E862B-6F79-4B6C-9418-DD4391713C49}">
      <dgm:prSet/>
      <dgm:spPr/>
      <dgm:t>
        <a:bodyPr/>
        <a:lstStyle/>
        <a:p>
          <a:endParaRPr lang="tr-TR"/>
        </a:p>
      </dgm:t>
    </dgm:pt>
    <dgm:pt modelId="{47104219-18D3-46AC-B210-DD49694EDE67}" type="sibTrans" cxnId="{ED1E862B-6F79-4B6C-9418-DD4391713C49}">
      <dgm:prSet/>
      <dgm:spPr/>
      <dgm:t>
        <a:bodyPr/>
        <a:lstStyle/>
        <a:p>
          <a:endParaRPr lang="tr-TR"/>
        </a:p>
      </dgm:t>
    </dgm:pt>
    <dgm:pt modelId="{93AAA56D-80F8-4EA1-8570-BC69A91A30E6}">
      <dgm:prSet phldrT="[Metin]" custT="1"/>
      <dgm:spPr/>
      <dgm:t>
        <a:bodyPr/>
        <a:lstStyle/>
        <a:p>
          <a:pPr algn="just"/>
          <a:r>
            <a:rPr lang="tr-TR" sz="2000" dirty="0">
              <a:latin typeface="Garamond" panose="02020404030301010803" pitchFamily="18" charset="0"/>
            </a:rPr>
            <a:t>Mesleki </a:t>
          </a:r>
          <a:r>
            <a:rPr lang="tr-TR" sz="2000" dirty="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p>
      </dgm:t>
    </dgm:pt>
    <dgm:pt modelId="{F06BCA7B-EBF0-4A6F-9F22-CAFCEF294377}" type="sibTrans" cxnId="{67ACCA13-857C-4D8A-AB1C-452123EC7154}">
      <dgm:prSet/>
      <dgm:spPr/>
    </dgm:pt>
    <dgm:pt modelId="{2A085FB9-5EB1-4783-A3B2-0DD99D79CDC5}" type="parTrans" cxnId="{67ACCA13-857C-4D8A-AB1C-452123EC7154}">
      <dgm:prSet/>
      <dgm:spPr/>
    </dgm:pt>
    <dgm:pt modelId="{73D6D70B-C59E-4267-B37B-0CC76F8A0513}" type="pres">
      <dgm:prSet presAssocID="{1E041501-59D2-EF41-96CA-9B38AC17F442}" presName="Name0" presStyleCnt="0">
        <dgm:presLayoutVars>
          <dgm:dir/>
          <dgm:animLvl val="lvl"/>
          <dgm:resizeHandles val="exact"/>
        </dgm:presLayoutVars>
      </dgm:prSet>
      <dgm:spPr/>
    </dgm:pt>
    <dgm:pt modelId="{6E51E841-A68C-46DC-9B45-F7046AE8BAFA}" type="pres">
      <dgm:prSet presAssocID="{33DCD837-67E4-419F-828A-E3844C1EBCFB}" presName="linNode" presStyleCnt="0"/>
      <dgm:spPr/>
    </dgm:pt>
    <dgm:pt modelId="{5ACD2B85-8D56-49EE-8FBC-C640C4203577}" type="pres">
      <dgm:prSet presAssocID="{33DCD837-67E4-419F-828A-E3844C1EBCFB}" presName="parTx" presStyleLbl="revTx" presStyleIdx="0" presStyleCnt="3">
        <dgm:presLayoutVars>
          <dgm:chMax val="1"/>
          <dgm:bulletEnabled val="1"/>
        </dgm:presLayoutVars>
      </dgm:prSet>
      <dgm:spPr/>
    </dgm:pt>
    <dgm:pt modelId="{ED7FF360-F503-4025-9EB0-2BDD462B64B0}" type="pres">
      <dgm:prSet presAssocID="{33DCD837-67E4-419F-828A-E3844C1EBCFB}" presName="bracket" presStyleLbl="parChTrans1D1" presStyleIdx="0" presStyleCnt="3"/>
      <dgm:spPr/>
    </dgm:pt>
    <dgm:pt modelId="{8AC87A55-ABFF-45E2-A368-7D497229DF5A}" type="pres">
      <dgm:prSet presAssocID="{33DCD837-67E4-419F-828A-E3844C1EBCFB}" presName="spH" presStyleCnt="0"/>
      <dgm:spPr/>
    </dgm:pt>
    <dgm:pt modelId="{4C9D2821-0EF3-4578-9873-F605A41E5F4C}" type="pres">
      <dgm:prSet presAssocID="{33DCD837-67E4-419F-828A-E3844C1EBCFB}" presName="desTx" presStyleLbl="node1" presStyleIdx="0" presStyleCnt="3" custScaleX="1320370">
        <dgm:presLayoutVars>
          <dgm:bulletEnabled val="1"/>
        </dgm:presLayoutVars>
      </dgm:prSet>
      <dgm:spPr/>
    </dgm:pt>
    <dgm:pt modelId="{EEDC3AEE-B0FC-4D51-85A1-FD9681C90C3D}" type="pres">
      <dgm:prSet presAssocID="{5F24821C-AE8A-4A5F-865D-90E3BDFCF529}" presName="spV" presStyleCnt="0"/>
      <dgm:spPr/>
    </dgm:pt>
    <dgm:pt modelId="{E8B9F1EE-0FA0-45AC-8826-1BB7064878CB}" type="pres">
      <dgm:prSet presAssocID="{F4BF27C8-2F37-4175-BFE6-DEE84D8F3B73}" presName="linNode" presStyleCnt="0"/>
      <dgm:spPr/>
    </dgm:pt>
    <dgm:pt modelId="{1DF40E73-DE5A-4EF8-883B-83544B41518A}" type="pres">
      <dgm:prSet presAssocID="{F4BF27C8-2F37-4175-BFE6-DEE84D8F3B73}" presName="parTx" presStyleLbl="revTx" presStyleIdx="1" presStyleCnt="3">
        <dgm:presLayoutVars>
          <dgm:chMax val="1"/>
          <dgm:bulletEnabled val="1"/>
        </dgm:presLayoutVars>
      </dgm:prSet>
      <dgm:spPr/>
    </dgm:pt>
    <dgm:pt modelId="{C5368E0E-3BA6-4711-A34C-118CF0E6874D}" type="pres">
      <dgm:prSet presAssocID="{F4BF27C8-2F37-4175-BFE6-DEE84D8F3B73}" presName="bracket" presStyleLbl="parChTrans1D1" presStyleIdx="1" presStyleCnt="3"/>
      <dgm:spPr/>
    </dgm:pt>
    <dgm:pt modelId="{30475FE9-1724-4F1F-9928-7FB72B0737A2}" type="pres">
      <dgm:prSet presAssocID="{F4BF27C8-2F37-4175-BFE6-DEE84D8F3B73}" presName="spH" presStyleCnt="0"/>
      <dgm:spPr/>
    </dgm:pt>
    <dgm:pt modelId="{B86255D4-E8E1-42E7-B2E3-847942C4DC36}" type="pres">
      <dgm:prSet presAssocID="{F4BF27C8-2F37-4175-BFE6-DEE84D8F3B73}" presName="desTx" presStyleLbl="node1" presStyleIdx="1" presStyleCnt="3" custScaleX="1320370">
        <dgm:presLayoutVars>
          <dgm:bulletEnabled val="1"/>
        </dgm:presLayoutVars>
      </dgm:prSet>
      <dgm:spPr/>
    </dgm:pt>
    <dgm:pt modelId="{FB59FB27-F223-4477-BFC1-D7D42E080E41}" type="pres">
      <dgm:prSet presAssocID="{8DB7B230-F01E-4458-B047-D708BF83E3A2}" presName="spV" presStyleCnt="0"/>
      <dgm:spPr/>
    </dgm:pt>
    <dgm:pt modelId="{5159C918-7EF6-42F5-95D6-5B25116152DE}" type="pres">
      <dgm:prSet presAssocID="{56FF528F-C0DE-4284-9BF4-FEB3C4A556EC}" presName="linNode" presStyleCnt="0"/>
      <dgm:spPr/>
    </dgm:pt>
    <dgm:pt modelId="{BD7E1C97-3F62-473D-B6CB-959DB7818C36}" type="pres">
      <dgm:prSet presAssocID="{56FF528F-C0DE-4284-9BF4-FEB3C4A556EC}" presName="parTx" presStyleLbl="revTx" presStyleIdx="2" presStyleCnt="3">
        <dgm:presLayoutVars>
          <dgm:chMax val="1"/>
          <dgm:bulletEnabled val="1"/>
        </dgm:presLayoutVars>
      </dgm:prSet>
      <dgm:spPr/>
    </dgm:pt>
    <dgm:pt modelId="{DFF7601A-715F-4B91-8ABA-390D6761E06F}" type="pres">
      <dgm:prSet presAssocID="{56FF528F-C0DE-4284-9BF4-FEB3C4A556EC}" presName="bracket" presStyleLbl="parChTrans1D1" presStyleIdx="2" presStyleCnt="3"/>
      <dgm:spPr/>
    </dgm:pt>
    <dgm:pt modelId="{7C0E6A18-EF58-4E63-ACAB-A2D38510DB03}" type="pres">
      <dgm:prSet presAssocID="{56FF528F-C0DE-4284-9BF4-FEB3C4A556EC}" presName="spH" presStyleCnt="0"/>
      <dgm:spPr/>
    </dgm:pt>
    <dgm:pt modelId="{FA55ED7D-6B5D-4106-A760-31117480A2CF}" type="pres">
      <dgm:prSet presAssocID="{56FF528F-C0DE-4284-9BF4-FEB3C4A556EC}" presName="desTx" presStyleLbl="node1" presStyleIdx="2" presStyleCnt="3" custScaleX="1320370">
        <dgm:presLayoutVars>
          <dgm:bulletEnabled val="1"/>
        </dgm:presLayoutVars>
      </dgm:prSet>
      <dgm:spPr/>
    </dgm:pt>
  </dgm:ptLst>
  <dgm:cxnLst>
    <dgm:cxn modelId="{6FC0B108-A17B-446A-A067-2F31CA269FFF}" type="presOf" srcId="{93AAA56D-80F8-4EA1-8570-BC69A91A30E6}" destId="{4C9D2821-0EF3-4578-9873-F605A41E5F4C}" srcOrd="0" destOrd="1" presId="urn:diagrams.loki3.com/BracketList"/>
    <dgm:cxn modelId="{67ACCA13-857C-4D8A-AB1C-452123EC7154}" srcId="{33DCD837-67E4-419F-828A-E3844C1EBCFB}" destId="{93AAA56D-80F8-4EA1-8570-BC69A91A30E6}" srcOrd="1" destOrd="0" parTransId="{2A085FB9-5EB1-4783-A3B2-0DD99D79CDC5}" sibTransId="{F06BCA7B-EBF0-4A6F-9F22-CAFCEF294377}"/>
    <dgm:cxn modelId="{A7994815-93B2-BA46-B4D3-EE2DFD67591D}" srcId="{F4BF27C8-2F37-4175-BFE6-DEE84D8F3B73}" destId="{F54A8B98-297A-3948-ABAC-FE186879D801}" srcOrd="0" destOrd="0" parTransId="{A34EC637-7AB2-6B4E-AE1B-F5D966A16C61}" sibTransId="{88B470BD-1BD0-4B4F-AE05-7587C5E6E5B0}"/>
    <dgm:cxn modelId="{D2F17118-ABEC-4443-8A00-8C9958DD5442}" type="presOf" srcId="{F54A8B98-297A-3948-ABAC-FE186879D801}" destId="{B86255D4-E8E1-42E7-B2E3-847942C4DC36}" srcOrd="0" destOrd="0" presId="urn:diagrams.loki3.com/BracketList"/>
    <dgm:cxn modelId="{ED1E862B-6F79-4B6C-9418-DD4391713C49}" srcId="{1E041501-59D2-EF41-96CA-9B38AC17F442}" destId="{56FF528F-C0DE-4284-9BF4-FEB3C4A556EC}" srcOrd="2" destOrd="0" parTransId="{B984EC34-801E-48FB-B52C-4B63634263C0}" sibTransId="{47104219-18D3-46AC-B210-DD49694EDE67}"/>
    <dgm:cxn modelId="{1AED6B66-32B3-4E48-A2A0-F07DE8C83562}" type="presOf" srcId="{0657C224-2EFC-4F4B-A1E3-BF52F8E02115}" destId="{FA55ED7D-6B5D-4106-A760-31117480A2CF}" srcOrd="0" destOrd="0" presId="urn:diagrams.loki3.com/BracketList"/>
    <dgm:cxn modelId="{01A3A36B-BB75-4259-98E9-A4B5EDF38D3E}" type="presOf" srcId="{F4BF27C8-2F37-4175-BFE6-DEE84D8F3B73}" destId="{1DF40E73-DE5A-4EF8-883B-83544B41518A}" srcOrd="0" destOrd="0" presId="urn:diagrams.loki3.com/BracketList"/>
    <dgm:cxn modelId="{14671B6E-FE68-4407-88A6-9E9C3DA7A553}" srcId="{1E041501-59D2-EF41-96CA-9B38AC17F442}" destId="{33DCD837-67E4-419F-828A-E3844C1EBCFB}" srcOrd="0" destOrd="0" parTransId="{476FB3D5-72A5-4E2D-A8DC-F6388C4C9B72}" sibTransId="{5F24821C-AE8A-4A5F-865D-90E3BDFCF529}"/>
    <dgm:cxn modelId="{6B94E373-B1A7-42DF-BEB7-88F630729773}" type="presOf" srcId="{1E041501-59D2-EF41-96CA-9B38AC17F442}" destId="{73D6D70B-C59E-4267-B37B-0CC76F8A0513}" srcOrd="0" destOrd="0" presId="urn:diagrams.loki3.com/BracketList"/>
    <dgm:cxn modelId="{3674D674-8B79-4BDA-BD43-04C0C416F29F}" type="presOf" srcId="{33DCD837-67E4-419F-828A-E3844C1EBCFB}" destId="{5ACD2B85-8D56-49EE-8FBC-C640C4203577}" srcOrd="0" destOrd="0" presId="urn:diagrams.loki3.com/BracketList"/>
    <dgm:cxn modelId="{02EFFF7D-9A15-0C47-8BE8-B5D5B707B4A0}" srcId="{33DCD837-67E4-419F-828A-E3844C1EBCFB}" destId="{BE34E4A4-D5B3-9648-82E7-C4C7F3035B1F}" srcOrd="0" destOrd="0" parTransId="{4BBB824B-A597-2847-8620-4C7A175768A0}" sibTransId="{4AB115FA-B3A9-AB44-A564-4FEB59DAB440}"/>
    <dgm:cxn modelId="{1C3D548B-88FB-D145-9396-F0751ED4E0FE}" srcId="{56FF528F-C0DE-4284-9BF4-FEB3C4A556EC}" destId="{0657C224-2EFC-4F4B-A1E3-BF52F8E02115}" srcOrd="0" destOrd="0" parTransId="{FCAE8911-2891-5B41-85EF-84B9FBB0355E}" sibTransId="{9C897234-DBDF-BD40-92CC-10F1A2CE9586}"/>
    <dgm:cxn modelId="{81370CCA-C4DF-4298-88AE-E4B01C2F8004}" type="presOf" srcId="{56FF528F-C0DE-4284-9BF4-FEB3C4A556EC}" destId="{BD7E1C97-3F62-473D-B6CB-959DB7818C36}" srcOrd="0" destOrd="0" presId="urn:diagrams.loki3.com/BracketList"/>
    <dgm:cxn modelId="{404F74F3-0496-4696-8CAB-966091FDB633}" type="presOf" srcId="{BE34E4A4-D5B3-9648-82E7-C4C7F3035B1F}" destId="{4C9D2821-0EF3-4578-9873-F605A41E5F4C}" srcOrd="0" destOrd="0" presId="urn:diagrams.loki3.com/BracketList"/>
    <dgm:cxn modelId="{DAB6DCFE-73D3-4343-A6BD-D26A544ECABB}" srcId="{1E041501-59D2-EF41-96CA-9B38AC17F442}" destId="{F4BF27C8-2F37-4175-BFE6-DEE84D8F3B73}" srcOrd="1" destOrd="0" parTransId="{C5AFAE99-ED8A-4630-8086-A0368F0A4A16}" sibTransId="{8DB7B230-F01E-4458-B047-D708BF83E3A2}"/>
    <dgm:cxn modelId="{E0C9249A-A090-451D-8214-38DA5037B078}" type="presParOf" srcId="{73D6D70B-C59E-4267-B37B-0CC76F8A0513}" destId="{6E51E841-A68C-46DC-9B45-F7046AE8BAFA}" srcOrd="0" destOrd="0" presId="urn:diagrams.loki3.com/BracketList"/>
    <dgm:cxn modelId="{6BCCA743-8120-464B-80BE-11C3D7997DCD}" type="presParOf" srcId="{6E51E841-A68C-46DC-9B45-F7046AE8BAFA}" destId="{5ACD2B85-8D56-49EE-8FBC-C640C4203577}" srcOrd="0" destOrd="0" presId="urn:diagrams.loki3.com/BracketList"/>
    <dgm:cxn modelId="{3EAD3A14-61C4-4D23-B7E3-89C65A6A0314}" type="presParOf" srcId="{6E51E841-A68C-46DC-9B45-F7046AE8BAFA}" destId="{ED7FF360-F503-4025-9EB0-2BDD462B64B0}" srcOrd="1" destOrd="0" presId="urn:diagrams.loki3.com/BracketList"/>
    <dgm:cxn modelId="{B1295E1A-A0B2-4222-B8B2-16DAA28C87DA}" type="presParOf" srcId="{6E51E841-A68C-46DC-9B45-F7046AE8BAFA}" destId="{8AC87A55-ABFF-45E2-A368-7D497229DF5A}" srcOrd="2" destOrd="0" presId="urn:diagrams.loki3.com/BracketList"/>
    <dgm:cxn modelId="{2F2887DB-6D4C-4261-B2EC-660D84B189FE}" type="presParOf" srcId="{6E51E841-A68C-46DC-9B45-F7046AE8BAFA}" destId="{4C9D2821-0EF3-4578-9873-F605A41E5F4C}" srcOrd="3" destOrd="0" presId="urn:diagrams.loki3.com/BracketList"/>
    <dgm:cxn modelId="{86A560AF-954C-4079-A543-6A9D2444F591}" type="presParOf" srcId="{73D6D70B-C59E-4267-B37B-0CC76F8A0513}" destId="{EEDC3AEE-B0FC-4D51-85A1-FD9681C90C3D}" srcOrd="1" destOrd="0" presId="urn:diagrams.loki3.com/BracketList"/>
    <dgm:cxn modelId="{AEED0703-BEB2-4C7A-ABFB-729E8FE05F1D}" type="presParOf" srcId="{73D6D70B-C59E-4267-B37B-0CC76F8A0513}" destId="{E8B9F1EE-0FA0-45AC-8826-1BB7064878CB}" srcOrd="2" destOrd="0" presId="urn:diagrams.loki3.com/BracketList"/>
    <dgm:cxn modelId="{79C4B682-CED9-4018-9FB0-BD72469C8EA8}" type="presParOf" srcId="{E8B9F1EE-0FA0-45AC-8826-1BB7064878CB}" destId="{1DF40E73-DE5A-4EF8-883B-83544B41518A}" srcOrd="0" destOrd="0" presId="urn:diagrams.loki3.com/BracketList"/>
    <dgm:cxn modelId="{EF7B6A2C-05BB-4819-AB78-DF1BD9969C4A}" type="presParOf" srcId="{E8B9F1EE-0FA0-45AC-8826-1BB7064878CB}" destId="{C5368E0E-3BA6-4711-A34C-118CF0E6874D}" srcOrd="1" destOrd="0" presId="urn:diagrams.loki3.com/BracketList"/>
    <dgm:cxn modelId="{F077D174-7CC4-4082-B0B9-5913BFA1E1A3}" type="presParOf" srcId="{E8B9F1EE-0FA0-45AC-8826-1BB7064878CB}" destId="{30475FE9-1724-4F1F-9928-7FB72B0737A2}" srcOrd="2" destOrd="0" presId="urn:diagrams.loki3.com/BracketList"/>
    <dgm:cxn modelId="{8283B519-7442-48A0-B76C-EC535CED5D00}" type="presParOf" srcId="{E8B9F1EE-0FA0-45AC-8826-1BB7064878CB}" destId="{B86255D4-E8E1-42E7-B2E3-847942C4DC36}" srcOrd="3" destOrd="0" presId="urn:diagrams.loki3.com/BracketList"/>
    <dgm:cxn modelId="{CE47E7DE-62DD-401C-BB86-E76ECB7A475F}" type="presParOf" srcId="{73D6D70B-C59E-4267-B37B-0CC76F8A0513}" destId="{FB59FB27-F223-4477-BFC1-D7D42E080E41}" srcOrd="3" destOrd="0" presId="urn:diagrams.loki3.com/BracketList"/>
    <dgm:cxn modelId="{7263AE5E-AC49-4226-868F-4026320C2526}" type="presParOf" srcId="{73D6D70B-C59E-4267-B37B-0CC76F8A0513}" destId="{5159C918-7EF6-42F5-95D6-5B25116152DE}" srcOrd="4" destOrd="0" presId="urn:diagrams.loki3.com/BracketList"/>
    <dgm:cxn modelId="{90F16531-CBD6-47D4-9DBF-6669CE59456F}" type="presParOf" srcId="{5159C918-7EF6-42F5-95D6-5B25116152DE}" destId="{BD7E1C97-3F62-473D-B6CB-959DB7818C36}" srcOrd="0" destOrd="0" presId="urn:diagrams.loki3.com/BracketList"/>
    <dgm:cxn modelId="{38A5F64E-4977-42EF-A40D-7ABA9EA0E495}" type="presParOf" srcId="{5159C918-7EF6-42F5-95D6-5B25116152DE}" destId="{DFF7601A-715F-4B91-8ABA-390D6761E06F}" srcOrd="1" destOrd="0" presId="urn:diagrams.loki3.com/BracketList"/>
    <dgm:cxn modelId="{1EDB3A9E-6744-4D4A-ADFD-4FEAB49346FD}" type="presParOf" srcId="{5159C918-7EF6-42F5-95D6-5B25116152DE}" destId="{7C0E6A18-EF58-4E63-ACAB-A2D38510DB03}" srcOrd="2" destOrd="0" presId="urn:diagrams.loki3.com/BracketList"/>
    <dgm:cxn modelId="{6232A240-AE00-42F4-B7D1-D826FDEC6332}" type="presParOf" srcId="{5159C918-7EF6-42F5-95D6-5B25116152DE}" destId="{FA55ED7D-6B5D-4106-A760-31117480A2CF}"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91AF59-7C3F-6441-BB21-689B135371A8}" type="doc">
      <dgm:prSet loTypeId="urn:microsoft.com/office/officeart/2016/7/layout/RepeatingBendingProcessNew" loCatId="process" qsTypeId="urn:microsoft.com/office/officeart/2005/8/quickstyle/simple2" qsCatId="simple" csTypeId="urn:microsoft.com/office/officeart/2005/8/colors/accent1_4" csCatId="accent1" phldr="1"/>
      <dgm:spPr/>
      <dgm:t>
        <a:bodyPr/>
        <a:lstStyle/>
        <a:p>
          <a:endParaRPr lang="tr-TR"/>
        </a:p>
      </dgm:t>
    </dgm:pt>
    <dgm:pt modelId="{7B876E59-264B-4043-9286-164498E412A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dirty="0"/>
        </a:p>
      </dgm:t>
    </dgm:pt>
    <dgm:pt modelId="{EB812CE5-A1F9-BF43-8C2F-C74287186BE1}" type="parTrans" cxnId="{E171058A-7BF4-8A41-A0DA-CC818FCDC485}">
      <dgm:prSet/>
      <dgm:spPr/>
      <dgm:t>
        <a:bodyPr/>
        <a:lstStyle/>
        <a:p>
          <a:endParaRPr lang="tr-TR"/>
        </a:p>
      </dgm:t>
    </dgm:pt>
    <dgm:pt modelId="{BD462FD0-3D46-1E4A-9EC3-615772C11B38}" type="sibTrans" cxnId="{E171058A-7BF4-8A41-A0DA-CC818FCDC485}">
      <dgm:prSet/>
      <dgm:spPr/>
      <dgm:t>
        <a:bodyPr/>
        <a:lstStyle/>
        <a:p>
          <a:endParaRPr lang="tr-TR"/>
        </a:p>
      </dgm:t>
    </dgm:pt>
    <dgm:pt modelId="{60D55307-27A1-D54C-AC1F-96ED774D0499}">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dirty="0"/>
        </a:p>
      </dgm:t>
    </dgm:pt>
    <dgm:pt modelId="{8F72DC94-A4D6-5945-A193-C838C8B25865}" type="parTrans" cxnId="{DF4933C3-9BBA-184A-94DC-E98CB4BBE286}">
      <dgm:prSet/>
      <dgm:spPr/>
      <dgm:t>
        <a:bodyPr/>
        <a:lstStyle/>
        <a:p>
          <a:endParaRPr lang="tr-TR"/>
        </a:p>
      </dgm:t>
    </dgm:pt>
    <dgm:pt modelId="{ECD06DCE-6DF7-3D45-8BD4-A8E547DDC879}" type="sibTrans" cxnId="{DF4933C3-9BBA-184A-94DC-E98CB4BBE286}">
      <dgm:prSet/>
      <dgm:spPr/>
      <dgm:t>
        <a:bodyPr/>
        <a:lstStyle/>
        <a:p>
          <a:endParaRPr lang="tr-TR"/>
        </a:p>
      </dgm:t>
    </dgm:pt>
    <dgm:pt modelId="{87380612-6B37-2449-A9B0-3F448898B08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İl Müdürlüğünce kurs düzenlenmesine karar verilmesi</a:t>
          </a:r>
          <a:endParaRPr lang="tr-TR" sz="2000" dirty="0"/>
        </a:p>
      </dgm:t>
    </dgm:pt>
    <dgm:pt modelId="{F185040F-608C-EC42-8162-C469D6FB8389}" type="parTrans" cxnId="{2E4AD150-845B-C84C-8750-0BC7D2BBE05A}">
      <dgm:prSet/>
      <dgm:spPr/>
      <dgm:t>
        <a:bodyPr/>
        <a:lstStyle/>
        <a:p>
          <a:endParaRPr lang="tr-TR"/>
        </a:p>
      </dgm:t>
    </dgm:pt>
    <dgm:pt modelId="{98686BF7-3CB5-314F-9B8A-AF9D66972908}" type="sibTrans" cxnId="{2E4AD150-845B-C84C-8750-0BC7D2BBE05A}">
      <dgm:prSet/>
      <dgm:spPr/>
      <dgm:t>
        <a:bodyPr/>
        <a:lstStyle/>
        <a:p>
          <a:endParaRPr lang="tr-TR"/>
        </a:p>
      </dgm:t>
    </dgm:pt>
    <dgm:pt modelId="{62B467A6-A9BB-5240-B928-11885C3088A4}">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dirty="0">
            <a:solidFill>
              <a:schemeClr val="accent1">
                <a:lumMod val="50000"/>
              </a:schemeClr>
            </a:solidFill>
          </a:endParaRPr>
        </a:p>
      </dgm:t>
    </dgm:pt>
    <dgm:pt modelId="{FBD8ADBC-1518-C44B-B02F-6F8A1EE6F71A}" type="parTrans" cxnId="{335FDBD0-6968-6C42-ACDC-3712AF24A858}">
      <dgm:prSet/>
      <dgm:spPr/>
      <dgm:t>
        <a:bodyPr/>
        <a:lstStyle/>
        <a:p>
          <a:endParaRPr lang="tr-TR"/>
        </a:p>
      </dgm:t>
    </dgm:pt>
    <dgm:pt modelId="{60A3C402-8CE5-E749-8CE5-0B9EE130C317}" type="sibTrans" cxnId="{335FDBD0-6968-6C42-ACDC-3712AF24A858}">
      <dgm:prSet/>
      <dgm:spPr/>
      <dgm:t>
        <a:bodyPr/>
        <a:lstStyle/>
        <a:p>
          <a:endParaRPr lang="tr-TR"/>
        </a:p>
      </dgm:t>
    </dgm:pt>
    <dgm:pt modelId="{D4F38DF5-877D-3845-9D2A-02E9357FB6E5}">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dirty="0">
            <a:solidFill>
              <a:schemeClr val="accent1">
                <a:lumMod val="50000"/>
              </a:schemeClr>
            </a:solidFill>
          </a:endParaRPr>
        </a:p>
      </dgm:t>
    </dgm:pt>
    <dgm:pt modelId="{9A26E8F8-1C2D-6D4D-A3D5-F70218955EF3}" type="parTrans" cxnId="{A639FA37-5FCD-E540-B204-A2445AB494C0}">
      <dgm:prSet/>
      <dgm:spPr/>
      <dgm:t>
        <a:bodyPr/>
        <a:lstStyle/>
        <a:p>
          <a:endParaRPr lang="tr-TR"/>
        </a:p>
      </dgm:t>
    </dgm:pt>
    <dgm:pt modelId="{9B49F0F2-F3F9-D14B-AB00-F92EDC4C8F67}" type="sibTrans" cxnId="{A639FA37-5FCD-E540-B204-A2445AB494C0}">
      <dgm:prSet/>
      <dgm:spPr/>
      <dgm:t>
        <a:bodyPr/>
        <a:lstStyle/>
        <a:p>
          <a:endParaRPr lang="tr-TR"/>
        </a:p>
      </dgm:t>
    </dgm:pt>
    <dgm:pt modelId="{B3DD83C0-D988-3E46-908C-CCBDC295E8C2}">
      <dgm:prSet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dirty="0">
            <a:solidFill>
              <a:schemeClr val="accent1">
                <a:lumMod val="50000"/>
              </a:schemeClr>
            </a:solidFill>
          </a:endParaRPr>
        </a:p>
      </dgm:t>
    </dgm:pt>
    <dgm:pt modelId="{9A0ED86A-A613-F942-8533-243881BCDFF9}" type="parTrans" cxnId="{9505566A-A2D9-674B-A155-9B664DA0C9D3}">
      <dgm:prSet/>
      <dgm:spPr/>
      <dgm:t>
        <a:bodyPr/>
        <a:lstStyle/>
        <a:p>
          <a:endParaRPr lang="tr-TR"/>
        </a:p>
      </dgm:t>
    </dgm:pt>
    <dgm:pt modelId="{7F4EA165-CC9D-3848-9868-976CB006C5A0}" type="sibTrans" cxnId="{9505566A-A2D9-674B-A155-9B664DA0C9D3}">
      <dgm:prSet/>
      <dgm:spPr/>
      <dgm:t>
        <a:bodyPr/>
        <a:lstStyle/>
        <a:p>
          <a:endParaRPr lang="tr-TR"/>
        </a:p>
      </dgm:t>
    </dgm:pt>
    <dgm:pt modelId="{4E9E1DC4-A2B2-0641-8F59-DFB632D6F870}">
      <dgm:prSet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dirty="0"/>
        </a:p>
      </dgm:t>
    </dgm:pt>
    <dgm:pt modelId="{CD7CC1CD-EBAE-B84F-B44D-25046CA27D14}" type="parTrans" cxnId="{F0D9DBDF-6337-4B4E-848F-0A8D3180C80D}">
      <dgm:prSet/>
      <dgm:spPr/>
      <dgm:t>
        <a:bodyPr/>
        <a:lstStyle/>
        <a:p>
          <a:endParaRPr lang="tr-TR"/>
        </a:p>
      </dgm:t>
    </dgm:pt>
    <dgm:pt modelId="{B1F94EE3-8B5C-E04A-A265-857EE109897A}" type="sibTrans" cxnId="{F0D9DBDF-6337-4B4E-848F-0A8D3180C80D}">
      <dgm:prSet/>
      <dgm:spPr/>
      <dgm:t>
        <a:bodyPr/>
        <a:lstStyle/>
        <a:p>
          <a:endParaRPr lang="tr-TR"/>
        </a:p>
      </dgm:t>
    </dgm:pt>
    <dgm:pt modelId="{A371E00E-9E48-814A-8C01-A9E8990C569C}">
      <dgm:prSet custT="1"/>
      <dgm:spPr/>
      <dgm:t>
        <a:bodyPr/>
        <a:lstStyle/>
        <a:p>
          <a:r>
            <a:rPr lang="tr-TR" sz="2000" dirty="0">
              <a:latin typeface="Garamond" panose="02020404030301010803" pitchFamily="18" charset="0"/>
              <a:ea typeface="Arial Unicode MS" pitchFamily="34" charset="-128"/>
              <a:cs typeface="Arial" pitchFamily="34" charset="0"/>
            </a:rPr>
            <a:t>Eğitimlerin tamamlanarak kursiyerlerin istihdam aşamasına geçilmesi</a:t>
          </a:r>
        </a:p>
      </dgm:t>
    </dgm:pt>
    <dgm:pt modelId="{B91C9B5E-A288-EE46-8554-490DE41042E4}" type="parTrans" cxnId="{35006BFA-62C8-2D4B-98D1-0EB3F6AD653E}">
      <dgm:prSet/>
      <dgm:spPr/>
      <dgm:t>
        <a:bodyPr/>
        <a:lstStyle/>
        <a:p>
          <a:endParaRPr lang="tr-TR"/>
        </a:p>
      </dgm:t>
    </dgm:pt>
    <dgm:pt modelId="{194C6F2C-F64A-6640-9FF2-C285A15BE26D}" type="sibTrans" cxnId="{35006BFA-62C8-2D4B-98D1-0EB3F6AD653E}">
      <dgm:prSet/>
      <dgm:spPr/>
      <dgm:t>
        <a:bodyPr/>
        <a:lstStyle/>
        <a:p>
          <a:endParaRPr lang="tr-TR"/>
        </a:p>
      </dgm:t>
    </dgm:pt>
    <dgm:pt modelId="{D3A368BB-4618-4947-8FE0-F3D5618C7049}" type="pres">
      <dgm:prSet presAssocID="{BF91AF59-7C3F-6441-BB21-689B135371A8}" presName="Name0" presStyleCnt="0">
        <dgm:presLayoutVars>
          <dgm:dir/>
          <dgm:resizeHandles val="exact"/>
        </dgm:presLayoutVars>
      </dgm:prSet>
      <dgm:spPr/>
    </dgm:pt>
    <dgm:pt modelId="{688BDF18-02B5-451D-9F06-5310968C7F8E}" type="pres">
      <dgm:prSet presAssocID="{7B876E59-264B-4043-9286-164498E412A0}" presName="node" presStyleLbl="node1" presStyleIdx="0" presStyleCnt="8" custScaleY="129426">
        <dgm:presLayoutVars>
          <dgm:bulletEnabled val="1"/>
        </dgm:presLayoutVars>
      </dgm:prSet>
      <dgm:spPr/>
    </dgm:pt>
    <dgm:pt modelId="{56966644-5854-49A6-B04C-06548CE4F95C}" type="pres">
      <dgm:prSet presAssocID="{BD462FD0-3D46-1E4A-9EC3-615772C11B38}" presName="sibTrans" presStyleLbl="sibTrans1D1" presStyleIdx="0" presStyleCnt="7"/>
      <dgm:spPr/>
    </dgm:pt>
    <dgm:pt modelId="{757325BC-663B-4B05-BF0C-AE6184165B89}" type="pres">
      <dgm:prSet presAssocID="{BD462FD0-3D46-1E4A-9EC3-615772C11B38}" presName="connectorText" presStyleLbl="sibTrans1D1" presStyleIdx="0" presStyleCnt="7"/>
      <dgm:spPr/>
    </dgm:pt>
    <dgm:pt modelId="{6DD5A232-72D7-4E3E-8321-480B6C58AD08}" type="pres">
      <dgm:prSet presAssocID="{60D55307-27A1-D54C-AC1F-96ED774D0499}" presName="node" presStyleLbl="node1" presStyleIdx="1" presStyleCnt="8" custScaleY="129426">
        <dgm:presLayoutVars>
          <dgm:bulletEnabled val="1"/>
        </dgm:presLayoutVars>
      </dgm:prSet>
      <dgm:spPr/>
    </dgm:pt>
    <dgm:pt modelId="{69DD1AD8-91CF-4F65-9999-42882743AD92}" type="pres">
      <dgm:prSet presAssocID="{ECD06DCE-6DF7-3D45-8BD4-A8E547DDC879}" presName="sibTrans" presStyleLbl="sibTrans1D1" presStyleIdx="1" presStyleCnt="7"/>
      <dgm:spPr/>
    </dgm:pt>
    <dgm:pt modelId="{7996D779-9E00-438A-9C46-022432DDE3C6}" type="pres">
      <dgm:prSet presAssocID="{ECD06DCE-6DF7-3D45-8BD4-A8E547DDC879}" presName="connectorText" presStyleLbl="sibTrans1D1" presStyleIdx="1" presStyleCnt="7"/>
      <dgm:spPr/>
    </dgm:pt>
    <dgm:pt modelId="{FF2C5092-E58D-43C1-8DBB-3FA94AAA5F4F}" type="pres">
      <dgm:prSet presAssocID="{87380612-6B37-2449-A9B0-3F448898B080}" presName="node" presStyleLbl="node1" presStyleIdx="2" presStyleCnt="8" custScaleY="129426">
        <dgm:presLayoutVars>
          <dgm:bulletEnabled val="1"/>
        </dgm:presLayoutVars>
      </dgm:prSet>
      <dgm:spPr/>
    </dgm:pt>
    <dgm:pt modelId="{7C5339DC-8D68-4A56-A758-602A9AB417D1}" type="pres">
      <dgm:prSet presAssocID="{98686BF7-3CB5-314F-9B8A-AF9D66972908}" presName="sibTrans" presStyleLbl="sibTrans1D1" presStyleIdx="2" presStyleCnt="7"/>
      <dgm:spPr/>
    </dgm:pt>
    <dgm:pt modelId="{C4A55314-CE8D-44BB-AFBA-44DE7C9E04E6}" type="pres">
      <dgm:prSet presAssocID="{98686BF7-3CB5-314F-9B8A-AF9D66972908}" presName="connectorText" presStyleLbl="sibTrans1D1" presStyleIdx="2" presStyleCnt="7"/>
      <dgm:spPr/>
    </dgm:pt>
    <dgm:pt modelId="{BC477985-B91E-4CDD-8E3C-D4F968F2F76C}" type="pres">
      <dgm:prSet presAssocID="{62B467A6-A9BB-5240-B928-11885C3088A4}" presName="node" presStyleLbl="node1" presStyleIdx="3" presStyleCnt="8" custScaleY="129426">
        <dgm:presLayoutVars>
          <dgm:bulletEnabled val="1"/>
        </dgm:presLayoutVars>
      </dgm:prSet>
      <dgm:spPr/>
    </dgm:pt>
    <dgm:pt modelId="{C939918E-A3BA-44F4-B744-B530DD7A922A}" type="pres">
      <dgm:prSet presAssocID="{60A3C402-8CE5-E749-8CE5-0B9EE130C317}" presName="sibTrans" presStyleLbl="sibTrans1D1" presStyleIdx="3" presStyleCnt="7"/>
      <dgm:spPr/>
    </dgm:pt>
    <dgm:pt modelId="{214178DC-50AB-422C-9E33-4F65F9E1425C}" type="pres">
      <dgm:prSet presAssocID="{60A3C402-8CE5-E749-8CE5-0B9EE130C317}" presName="connectorText" presStyleLbl="sibTrans1D1" presStyleIdx="3" presStyleCnt="7"/>
      <dgm:spPr/>
    </dgm:pt>
    <dgm:pt modelId="{DB19106A-FC87-471E-893F-C2987CE330F4}" type="pres">
      <dgm:prSet presAssocID="{D4F38DF5-877D-3845-9D2A-02E9357FB6E5}" presName="node" presStyleLbl="node1" presStyleIdx="4" presStyleCnt="8" custScaleY="129426">
        <dgm:presLayoutVars>
          <dgm:bulletEnabled val="1"/>
        </dgm:presLayoutVars>
      </dgm:prSet>
      <dgm:spPr/>
    </dgm:pt>
    <dgm:pt modelId="{C60EDE3A-A1E3-4147-A964-DEA23DC930CB}" type="pres">
      <dgm:prSet presAssocID="{9B49F0F2-F3F9-D14B-AB00-F92EDC4C8F67}" presName="sibTrans" presStyleLbl="sibTrans1D1" presStyleIdx="4" presStyleCnt="7"/>
      <dgm:spPr/>
    </dgm:pt>
    <dgm:pt modelId="{07275775-F704-4622-880B-06585867479D}" type="pres">
      <dgm:prSet presAssocID="{9B49F0F2-F3F9-D14B-AB00-F92EDC4C8F67}" presName="connectorText" presStyleLbl="sibTrans1D1" presStyleIdx="4" presStyleCnt="7"/>
      <dgm:spPr/>
    </dgm:pt>
    <dgm:pt modelId="{4B9FA1BA-4FA1-402D-B3B5-FAFBAF2A18DB}" type="pres">
      <dgm:prSet presAssocID="{B3DD83C0-D988-3E46-908C-CCBDC295E8C2}" presName="node" presStyleLbl="node1" presStyleIdx="5" presStyleCnt="8" custScaleY="129426">
        <dgm:presLayoutVars>
          <dgm:bulletEnabled val="1"/>
        </dgm:presLayoutVars>
      </dgm:prSet>
      <dgm:spPr/>
    </dgm:pt>
    <dgm:pt modelId="{675374A1-3693-4DD8-A4AD-74BC9B535215}" type="pres">
      <dgm:prSet presAssocID="{7F4EA165-CC9D-3848-9868-976CB006C5A0}" presName="sibTrans" presStyleLbl="sibTrans1D1" presStyleIdx="5" presStyleCnt="7"/>
      <dgm:spPr/>
    </dgm:pt>
    <dgm:pt modelId="{BCDB8A07-0507-4275-BC11-F514F6E55B20}" type="pres">
      <dgm:prSet presAssocID="{7F4EA165-CC9D-3848-9868-976CB006C5A0}" presName="connectorText" presStyleLbl="sibTrans1D1" presStyleIdx="5" presStyleCnt="7"/>
      <dgm:spPr/>
    </dgm:pt>
    <dgm:pt modelId="{137B70E6-B98F-4F41-B396-8B2F332AB615}" type="pres">
      <dgm:prSet presAssocID="{4E9E1DC4-A2B2-0641-8F59-DFB632D6F870}" presName="node" presStyleLbl="node1" presStyleIdx="6" presStyleCnt="8" custScaleY="129426">
        <dgm:presLayoutVars>
          <dgm:bulletEnabled val="1"/>
        </dgm:presLayoutVars>
      </dgm:prSet>
      <dgm:spPr/>
    </dgm:pt>
    <dgm:pt modelId="{D8888379-ECC5-4D17-A9B0-837793A70E1E}" type="pres">
      <dgm:prSet presAssocID="{B1F94EE3-8B5C-E04A-A265-857EE109897A}" presName="sibTrans" presStyleLbl="sibTrans1D1" presStyleIdx="6" presStyleCnt="7"/>
      <dgm:spPr/>
    </dgm:pt>
    <dgm:pt modelId="{98831A21-8677-40E8-B64F-FF03DAA81D7D}" type="pres">
      <dgm:prSet presAssocID="{B1F94EE3-8B5C-E04A-A265-857EE109897A}" presName="connectorText" presStyleLbl="sibTrans1D1" presStyleIdx="6" presStyleCnt="7"/>
      <dgm:spPr/>
    </dgm:pt>
    <dgm:pt modelId="{BCDD1D5D-BCDF-4C5B-98E6-E9731F1BE2E6}" type="pres">
      <dgm:prSet presAssocID="{A371E00E-9E48-814A-8C01-A9E8990C569C}" presName="node" presStyleLbl="node1" presStyleIdx="7" presStyleCnt="8" custScaleY="129426">
        <dgm:presLayoutVars>
          <dgm:bulletEnabled val="1"/>
        </dgm:presLayoutVars>
      </dgm:prSet>
      <dgm:spPr/>
    </dgm:pt>
  </dgm:ptLst>
  <dgm:cxnLst>
    <dgm:cxn modelId="{27B07F08-80B7-4F49-A970-1D9C2036BE26}" type="presOf" srcId="{A371E00E-9E48-814A-8C01-A9E8990C569C}" destId="{BCDD1D5D-BCDF-4C5B-98E6-E9731F1BE2E6}" srcOrd="0" destOrd="0" presId="urn:microsoft.com/office/officeart/2016/7/layout/RepeatingBendingProcessNew"/>
    <dgm:cxn modelId="{7E3FF70D-BF5E-4874-B28A-46FAF0F5F5D0}" type="presOf" srcId="{B1F94EE3-8B5C-E04A-A265-857EE109897A}" destId="{98831A21-8677-40E8-B64F-FF03DAA81D7D}" srcOrd="1" destOrd="0" presId="urn:microsoft.com/office/officeart/2016/7/layout/RepeatingBendingProcessNew"/>
    <dgm:cxn modelId="{E2B3660E-CD1E-4D83-AC24-383D2A4C958B}" type="presOf" srcId="{7B876E59-264B-4043-9286-164498E412A0}" destId="{688BDF18-02B5-451D-9F06-5310968C7F8E}" srcOrd="0" destOrd="0" presId="urn:microsoft.com/office/officeart/2016/7/layout/RepeatingBendingProcessNew"/>
    <dgm:cxn modelId="{31185125-CA8B-41D2-80CB-D15DAD336D24}" type="presOf" srcId="{9B49F0F2-F3F9-D14B-AB00-F92EDC4C8F67}" destId="{07275775-F704-4622-880B-06585867479D}" srcOrd="1" destOrd="0" presId="urn:microsoft.com/office/officeart/2016/7/layout/RepeatingBendingProcessNew"/>
    <dgm:cxn modelId="{2FED3630-62DF-49EB-B37B-176F9682FD40}" type="presOf" srcId="{B3DD83C0-D988-3E46-908C-CCBDC295E8C2}" destId="{4B9FA1BA-4FA1-402D-B3B5-FAFBAF2A18DB}" srcOrd="0" destOrd="0" presId="urn:microsoft.com/office/officeart/2016/7/layout/RepeatingBendingProcessNew"/>
    <dgm:cxn modelId="{A639FA37-5FCD-E540-B204-A2445AB494C0}" srcId="{BF91AF59-7C3F-6441-BB21-689B135371A8}" destId="{D4F38DF5-877D-3845-9D2A-02E9357FB6E5}" srcOrd="4" destOrd="0" parTransId="{9A26E8F8-1C2D-6D4D-A3D5-F70218955EF3}" sibTransId="{9B49F0F2-F3F9-D14B-AB00-F92EDC4C8F67}"/>
    <dgm:cxn modelId="{B2B6915E-CBC0-4218-B274-CEDAD4983458}" type="presOf" srcId="{98686BF7-3CB5-314F-9B8A-AF9D66972908}" destId="{7C5339DC-8D68-4A56-A758-602A9AB417D1}" srcOrd="0" destOrd="0" presId="urn:microsoft.com/office/officeart/2016/7/layout/RepeatingBendingProcessNew"/>
    <dgm:cxn modelId="{A2335543-8CA9-4903-8E56-055474979FA7}" type="presOf" srcId="{98686BF7-3CB5-314F-9B8A-AF9D66972908}" destId="{C4A55314-CE8D-44BB-AFBA-44DE7C9E04E6}" srcOrd="1" destOrd="0" presId="urn:microsoft.com/office/officeart/2016/7/layout/RepeatingBendingProcessNew"/>
    <dgm:cxn modelId="{9505566A-A2D9-674B-A155-9B664DA0C9D3}" srcId="{BF91AF59-7C3F-6441-BB21-689B135371A8}" destId="{B3DD83C0-D988-3E46-908C-CCBDC295E8C2}" srcOrd="5" destOrd="0" parTransId="{9A0ED86A-A613-F942-8533-243881BCDFF9}" sibTransId="{7F4EA165-CC9D-3848-9868-976CB006C5A0}"/>
    <dgm:cxn modelId="{2E4AD150-845B-C84C-8750-0BC7D2BBE05A}" srcId="{BF91AF59-7C3F-6441-BB21-689B135371A8}" destId="{87380612-6B37-2449-A9B0-3F448898B080}" srcOrd="2" destOrd="0" parTransId="{F185040F-608C-EC42-8162-C469D6FB8389}" sibTransId="{98686BF7-3CB5-314F-9B8A-AF9D66972908}"/>
    <dgm:cxn modelId="{1DCCBE73-9A02-43CE-BF68-4592340A1E98}" type="presOf" srcId="{B1F94EE3-8B5C-E04A-A265-857EE109897A}" destId="{D8888379-ECC5-4D17-A9B0-837793A70E1E}" srcOrd="0" destOrd="0" presId="urn:microsoft.com/office/officeart/2016/7/layout/RepeatingBendingProcessNew"/>
    <dgm:cxn modelId="{BB464D74-2E04-4CBE-80F6-5AF828843EE0}" type="presOf" srcId="{ECD06DCE-6DF7-3D45-8BD4-A8E547DDC879}" destId="{7996D779-9E00-438A-9C46-022432DDE3C6}" srcOrd="1" destOrd="0" presId="urn:microsoft.com/office/officeart/2016/7/layout/RepeatingBendingProcessNew"/>
    <dgm:cxn modelId="{71E22784-A030-47E9-A6A2-9ECEB49623E5}" type="presOf" srcId="{ECD06DCE-6DF7-3D45-8BD4-A8E547DDC879}" destId="{69DD1AD8-91CF-4F65-9999-42882743AD92}" srcOrd="0" destOrd="0" presId="urn:microsoft.com/office/officeart/2016/7/layout/RepeatingBendingProcessNew"/>
    <dgm:cxn modelId="{E171058A-7BF4-8A41-A0DA-CC818FCDC485}" srcId="{BF91AF59-7C3F-6441-BB21-689B135371A8}" destId="{7B876E59-264B-4043-9286-164498E412A0}" srcOrd="0" destOrd="0" parTransId="{EB812CE5-A1F9-BF43-8C2F-C74287186BE1}" sibTransId="{BD462FD0-3D46-1E4A-9EC3-615772C11B38}"/>
    <dgm:cxn modelId="{3F1909A3-72D2-4DE1-B5ED-F04D8FCD87DF}" type="presOf" srcId="{BD462FD0-3D46-1E4A-9EC3-615772C11B38}" destId="{757325BC-663B-4B05-BF0C-AE6184165B89}" srcOrd="1" destOrd="0" presId="urn:microsoft.com/office/officeart/2016/7/layout/RepeatingBendingProcessNew"/>
    <dgm:cxn modelId="{6E213AAA-D1AB-4693-AC9F-4D8006117A26}" type="presOf" srcId="{60A3C402-8CE5-E749-8CE5-0B9EE130C317}" destId="{214178DC-50AB-422C-9E33-4F65F9E1425C}" srcOrd="1" destOrd="0" presId="urn:microsoft.com/office/officeart/2016/7/layout/RepeatingBendingProcessNew"/>
    <dgm:cxn modelId="{05E3D0AC-D99B-41E7-AC46-10B25A27B4EA}" type="presOf" srcId="{BF91AF59-7C3F-6441-BB21-689B135371A8}" destId="{D3A368BB-4618-4947-8FE0-F3D5618C7049}" srcOrd="0" destOrd="0" presId="urn:microsoft.com/office/officeart/2016/7/layout/RepeatingBendingProcessNew"/>
    <dgm:cxn modelId="{63D4DFB2-803B-497C-90FC-9B1394C1CF25}" type="presOf" srcId="{4E9E1DC4-A2B2-0641-8F59-DFB632D6F870}" destId="{137B70E6-B98F-4F41-B396-8B2F332AB615}" srcOrd="0" destOrd="0" presId="urn:microsoft.com/office/officeart/2016/7/layout/RepeatingBendingProcessNew"/>
    <dgm:cxn modelId="{98319FBB-B8A4-49C6-A1DB-B003B54C0E5E}" type="presOf" srcId="{62B467A6-A9BB-5240-B928-11885C3088A4}" destId="{BC477985-B91E-4CDD-8E3C-D4F968F2F76C}" srcOrd="0" destOrd="0" presId="urn:microsoft.com/office/officeart/2016/7/layout/RepeatingBendingProcessNew"/>
    <dgm:cxn modelId="{F147E4BD-1C25-4CBD-8FC4-590989DC94D3}" type="presOf" srcId="{87380612-6B37-2449-A9B0-3F448898B080}" destId="{FF2C5092-E58D-43C1-8DBB-3FA94AAA5F4F}" srcOrd="0" destOrd="0" presId="urn:microsoft.com/office/officeart/2016/7/layout/RepeatingBendingProcessNew"/>
    <dgm:cxn modelId="{DF4933C3-9BBA-184A-94DC-E98CB4BBE286}" srcId="{BF91AF59-7C3F-6441-BB21-689B135371A8}" destId="{60D55307-27A1-D54C-AC1F-96ED774D0499}" srcOrd="1" destOrd="0" parTransId="{8F72DC94-A4D6-5945-A193-C838C8B25865}" sibTransId="{ECD06DCE-6DF7-3D45-8BD4-A8E547DDC879}"/>
    <dgm:cxn modelId="{70B794CB-6649-45DD-A28C-0AE651FA1A0F}" type="presOf" srcId="{60D55307-27A1-D54C-AC1F-96ED774D0499}" destId="{6DD5A232-72D7-4E3E-8321-480B6C58AD08}" srcOrd="0" destOrd="0" presId="urn:microsoft.com/office/officeart/2016/7/layout/RepeatingBendingProcessNew"/>
    <dgm:cxn modelId="{C14515CF-D761-44DC-874F-96449CCAD6EB}" type="presOf" srcId="{7F4EA165-CC9D-3848-9868-976CB006C5A0}" destId="{BCDB8A07-0507-4275-BC11-F514F6E55B20}" srcOrd="1" destOrd="0" presId="urn:microsoft.com/office/officeart/2016/7/layout/RepeatingBendingProcessNew"/>
    <dgm:cxn modelId="{0BC628D0-9463-440C-9F66-72DD940AE8A5}" type="presOf" srcId="{60A3C402-8CE5-E749-8CE5-0B9EE130C317}" destId="{C939918E-A3BA-44F4-B744-B530DD7A922A}" srcOrd="0" destOrd="0" presId="urn:microsoft.com/office/officeart/2016/7/layout/RepeatingBendingProcessNew"/>
    <dgm:cxn modelId="{335FDBD0-6968-6C42-ACDC-3712AF24A858}" srcId="{BF91AF59-7C3F-6441-BB21-689B135371A8}" destId="{62B467A6-A9BB-5240-B928-11885C3088A4}" srcOrd="3" destOrd="0" parTransId="{FBD8ADBC-1518-C44B-B02F-6F8A1EE6F71A}" sibTransId="{60A3C402-8CE5-E749-8CE5-0B9EE130C317}"/>
    <dgm:cxn modelId="{C77BBDD2-012E-4432-AB03-B87880EE663F}" type="presOf" srcId="{9B49F0F2-F3F9-D14B-AB00-F92EDC4C8F67}" destId="{C60EDE3A-A1E3-4147-A964-DEA23DC930CB}" srcOrd="0" destOrd="0" presId="urn:microsoft.com/office/officeart/2016/7/layout/RepeatingBendingProcessNew"/>
    <dgm:cxn modelId="{0400CFDC-9827-4B98-9B21-6B088D6D1DA6}" type="presOf" srcId="{7F4EA165-CC9D-3848-9868-976CB006C5A0}" destId="{675374A1-3693-4DD8-A4AD-74BC9B535215}" srcOrd="0" destOrd="0" presId="urn:microsoft.com/office/officeart/2016/7/layout/RepeatingBendingProcessNew"/>
    <dgm:cxn modelId="{F0D9DBDF-6337-4B4E-848F-0A8D3180C80D}" srcId="{BF91AF59-7C3F-6441-BB21-689B135371A8}" destId="{4E9E1DC4-A2B2-0641-8F59-DFB632D6F870}" srcOrd="6" destOrd="0" parTransId="{CD7CC1CD-EBAE-B84F-B44D-25046CA27D14}" sibTransId="{B1F94EE3-8B5C-E04A-A265-857EE109897A}"/>
    <dgm:cxn modelId="{ECFE86E5-4207-41A3-BB40-2880FE76D1A4}" type="presOf" srcId="{D4F38DF5-877D-3845-9D2A-02E9357FB6E5}" destId="{DB19106A-FC87-471E-893F-C2987CE330F4}" srcOrd="0" destOrd="0" presId="urn:microsoft.com/office/officeart/2016/7/layout/RepeatingBendingProcessNew"/>
    <dgm:cxn modelId="{9DF8FEF9-85C8-467D-A428-EB298DD79DA5}" type="presOf" srcId="{BD462FD0-3D46-1E4A-9EC3-615772C11B38}" destId="{56966644-5854-49A6-B04C-06548CE4F95C}" srcOrd="0" destOrd="0" presId="urn:microsoft.com/office/officeart/2016/7/layout/RepeatingBendingProcessNew"/>
    <dgm:cxn modelId="{35006BFA-62C8-2D4B-98D1-0EB3F6AD653E}" srcId="{BF91AF59-7C3F-6441-BB21-689B135371A8}" destId="{A371E00E-9E48-814A-8C01-A9E8990C569C}" srcOrd="7" destOrd="0" parTransId="{B91C9B5E-A288-EE46-8554-490DE41042E4}" sibTransId="{194C6F2C-F64A-6640-9FF2-C285A15BE26D}"/>
    <dgm:cxn modelId="{30CB11DB-D34B-402E-B5C4-2DB745D9EC3C}" type="presParOf" srcId="{D3A368BB-4618-4947-8FE0-F3D5618C7049}" destId="{688BDF18-02B5-451D-9F06-5310968C7F8E}" srcOrd="0" destOrd="0" presId="urn:microsoft.com/office/officeart/2016/7/layout/RepeatingBendingProcessNew"/>
    <dgm:cxn modelId="{A6EB6300-DAE7-41F5-9CD2-5080C9E62CBB}" type="presParOf" srcId="{D3A368BB-4618-4947-8FE0-F3D5618C7049}" destId="{56966644-5854-49A6-B04C-06548CE4F95C}" srcOrd="1" destOrd="0" presId="urn:microsoft.com/office/officeart/2016/7/layout/RepeatingBendingProcessNew"/>
    <dgm:cxn modelId="{51B2FB2A-B3A0-4366-A78F-D33E58241091}" type="presParOf" srcId="{56966644-5854-49A6-B04C-06548CE4F95C}" destId="{757325BC-663B-4B05-BF0C-AE6184165B89}" srcOrd="0" destOrd="0" presId="urn:microsoft.com/office/officeart/2016/7/layout/RepeatingBendingProcessNew"/>
    <dgm:cxn modelId="{A6FB61DC-C20A-45BE-8478-5CB453C76335}" type="presParOf" srcId="{D3A368BB-4618-4947-8FE0-F3D5618C7049}" destId="{6DD5A232-72D7-4E3E-8321-480B6C58AD08}" srcOrd="2" destOrd="0" presId="urn:microsoft.com/office/officeart/2016/7/layout/RepeatingBendingProcessNew"/>
    <dgm:cxn modelId="{901B4606-915B-42D3-97B7-2BBEDD8CE6E8}" type="presParOf" srcId="{D3A368BB-4618-4947-8FE0-F3D5618C7049}" destId="{69DD1AD8-91CF-4F65-9999-42882743AD92}" srcOrd="3" destOrd="0" presId="urn:microsoft.com/office/officeart/2016/7/layout/RepeatingBendingProcessNew"/>
    <dgm:cxn modelId="{7DFCAE20-DBFA-4946-9567-F8A11DAE1BB1}" type="presParOf" srcId="{69DD1AD8-91CF-4F65-9999-42882743AD92}" destId="{7996D779-9E00-438A-9C46-022432DDE3C6}" srcOrd="0" destOrd="0" presId="urn:microsoft.com/office/officeart/2016/7/layout/RepeatingBendingProcessNew"/>
    <dgm:cxn modelId="{85CFAECE-611A-4AAF-AF90-F3AC4B57DF3B}" type="presParOf" srcId="{D3A368BB-4618-4947-8FE0-F3D5618C7049}" destId="{FF2C5092-E58D-43C1-8DBB-3FA94AAA5F4F}" srcOrd="4" destOrd="0" presId="urn:microsoft.com/office/officeart/2016/7/layout/RepeatingBendingProcessNew"/>
    <dgm:cxn modelId="{21578444-AF12-4A43-9E5D-301378AFB624}" type="presParOf" srcId="{D3A368BB-4618-4947-8FE0-F3D5618C7049}" destId="{7C5339DC-8D68-4A56-A758-602A9AB417D1}" srcOrd="5" destOrd="0" presId="urn:microsoft.com/office/officeart/2016/7/layout/RepeatingBendingProcessNew"/>
    <dgm:cxn modelId="{8AF12B86-6E94-4163-9877-EB52A3914E8D}" type="presParOf" srcId="{7C5339DC-8D68-4A56-A758-602A9AB417D1}" destId="{C4A55314-CE8D-44BB-AFBA-44DE7C9E04E6}" srcOrd="0" destOrd="0" presId="urn:microsoft.com/office/officeart/2016/7/layout/RepeatingBendingProcessNew"/>
    <dgm:cxn modelId="{332505D6-EDEA-4ED8-A4A8-0BF543B10F98}" type="presParOf" srcId="{D3A368BB-4618-4947-8FE0-F3D5618C7049}" destId="{BC477985-B91E-4CDD-8E3C-D4F968F2F76C}" srcOrd="6" destOrd="0" presId="urn:microsoft.com/office/officeart/2016/7/layout/RepeatingBendingProcessNew"/>
    <dgm:cxn modelId="{4C4E772C-78E5-4D37-BBE9-FE022FCCD4BF}" type="presParOf" srcId="{D3A368BB-4618-4947-8FE0-F3D5618C7049}" destId="{C939918E-A3BA-44F4-B744-B530DD7A922A}" srcOrd="7" destOrd="0" presId="urn:microsoft.com/office/officeart/2016/7/layout/RepeatingBendingProcessNew"/>
    <dgm:cxn modelId="{545CB820-3505-4C22-91AB-B791F8D82851}" type="presParOf" srcId="{C939918E-A3BA-44F4-B744-B530DD7A922A}" destId="{214178DC-50AB-422C-9E33-4F65F9E1425C}" srcOrd="0" destOrd="0" presId="urn:microsoft.com/office/officeart/2016/7/layout/RepeatingBendingProcessNew"/>
    <dgm:cxn modelId="{8C95E1B1-27DE-434D-8133-9FD8AB0A52C1}" type="presParOf" srcId="{D3A368BB-4618-4947-8FE0-F3D5618C7049}" destId="{DB19106A-FC87-471E-893F-C2987CE330F4}" srcOrd="8" destOrd="0" presId="urn:microsoft.com/office/officeart/2016/7/layout/RepeatingBendingProcessNew"/>
    <dgm:cxn modelId="{F281DDB0-F3F9-4576-9547-01A1C0E4EB0E}" type="presParOf" srcId="{D3A368BB-4618-4947-8FE0-F3D5618C7049}" destId="{C60EDE3A-A1E3-4147-A964-DEA23DC930CB}" srcOrd="9" destOrd="0" presId="urn:microsoft.com/office/officeart/2016/7/layout/RepeatingBendingProcessNew"/>
    <dgm:cxn modelId="{F40EACE9-6104-4ED5-889C-F98AAA0A64FC}" type="presParOf" srcId="{C60EDE3A-A1E3-4147-A964-DEA23DC930CB}" destId="{07275775-F704-4622-880B-06585867479D}" srcOrd="0" destOrd="0" presId="urn:microsoft.com/office/officeart/2016/7/layout/RepeatingBendingProcessNew"/>
    <dgm:cxn modelId="{5BA4011D-45FD-4BEC-8B91-159D0ABFF18A}" type="presParOf" srcId="{D3A368BB-4618-4947-8FE0-F3D5618C7049}" destId="{4B9FA1BA-4FA1-402D-B3B5-FAFBAF2A18DB}" srcOrd="10" destOrd="0" presId="urn:microsoft.com/office/officeart/2016/7/layout/RepeatingBendingProcessNew"/>
    <dgm:cxn modelId="{DADB97F4-2D76-46C8-8EA2-39EBC8CE05D2}" type="presParOf" srcId="{D3A368BB-4618-4947-8FE0-F3D5618C7049}" destId="{675374A1-3693-4DD8-A4AD-74BC9B535215}" srcOrd="11" destOrd="0" presId="urn:microsoft.com/office/officeart/2016/7/layout/RepeatingBendingProcessNew"/>
    <dgm:cxn modelId="{605E6D2F-3674-4FFC-A64F-9CFF2AAA74A1}" type="presParOf" srcId="{675374A1-3693-4DD8-A4AD-74BC9B535215}" destId="{BCDB8A07-0507-4275-BC11-F514F6E55B20}" srcOrd="0" destOrd="0" presId="urn:microsoft.com/office/officeart/2016/7/layout/RepeatingBendingProcessNew"/>
    <dgm:cxn modelId="{87A966A7-766D-4498-9B29-16C052B3FD99}" type="presParOf" srcId="{D3A368BB-4618-4947-8FE0-F3D5618C7049}" destId="{137B70E6-B98F-4F41-B396-8B2F332AB615}" srcOrd="12" destOrd="0" presId="urn:microsoft.com/office/officeart/2016/7/layout/RepeatingBendingProcessNew"/>
    <dgm:cxn modelId="{37758115-4709-4B43-ADAE-4C01F79E0226}" type="presParOf" srcId="{D3A368BB-4618-4947-8FE0-F3D5618C7049}" destId="{D8888379-ECC5-4D17-A9B0-837793A70E1E}" srcOrd="13" destOrd="0" presId="urn:microsoft.com/office/officeart/2016/7/layout/RepeatingBendingProcessNew"/>
    <dgm:cxn modelId="{412E7D3D-BA37-4746-A684-4E1D99982275}" type="presParOf" srcId="{D8888379-ECC5-4D17-A9B0-837793A70E1E}" destId="{98831A21-8677-40E8-B64F-FF03DAA81D7D}" srcOrd="0" destOrd="0" presId="urn:microsoft.com/office/officeart/2016/7/layout/RepeatingBendingProcessNew"/>
    <dgm:cxn modelId="{6C4C21E5-7D24-4C3F-863E-A46F3D7304B0}" type="presParOf" srcId="{D3A368BB-4618-4947-8FE0-F3D5618C7049}" destId="{BCDD1D5D-BCDF-4C5B-98E6-E9731F1BE2E6}" srcOrd="14"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7805E5-F921-C242-A9C0-89C9E2A4815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tr-TR"/>
        </a:p>
      </dgm:t>
    </dgm:pt>
    <dgm:pt modelId="{E7FFF04E-5719-6C40-A1B8-27CC46ABB887}">
      <dgm:prSet phldrT="[Metin]"/>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dirty="0">
            <a:solidFill>
              <a:schemeClr val="accent1">
                <a:lumMod val="50000"/>
              </a:schemeClr>
            </a:solidFill>
          </a:endParaRPr>
        </a:p>
      </dgm:t>
    </dgm:pt>
    <dgm:pt modelId="{B6C86E15-E52C-B447-9630-678AA0D2F024}" type="parTrans" cxnId="{04826663-CC34-B64E-9E91-A05E6948EBF7}">
      <dgm:prSet/>
      <dgm:spPr/>
      <dgm:t>
        <a:bodyPr/>
        <a:lstStyle/>
        <a:p>
          <a:endParaRPr lang="tr-TR"/>
        </a:p>
      </dgm:t>
    </dgm:pt>
    <dgm:pt modelId="{EC58C924-ECCE-1340-BA79-B82614A84625}" type="sibTrans" cxnId="{04826663-CC34-B64E-9E91-A05E6948EBF7}">
      <dgm:prSet/>
      <dgm:spPr/>
      <dgm:t>
        <a:bodyPr/>
        <a:lstStyle/>
        <a:p>
          <a:endParaRPr lang="tr-TR"/>
        </a:p>
      </dgm:t>
    </dgm:pt>
    <dgm:pt modelId="{7BD880E1-9689-2044-9E70-92A859297A01}">
      <dgm:prSet/>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b="1"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gm:t>
    </dgm:pt>
    <dgm:pt modelId="{4471CCC0-783C-7948-B886-C949CDF188C4}" type="parTrans" cxnId="{FA0C1038-3901-C142-85DC-7A68011953DC}">
      <dgm:prSet/>
      <dgm:spPr/>
      <dgm:t>
        <a:bodyPr/>
        <a:lstStyle/>
        <a:p>
          <a:endParaRPr lang="tr-TR"/>
        </a:p>
      </dgm:t>
    </dgm:pt>
    <dgm:pt modelId="{99346562-0828-744D-81F7-8C1389CD58E5}" type="sibTrans" cxnId="{FA0C1038-3901-C142-85DC-7A68011953DC}">
      <dgm:prSet/>
      <dgm:spPr/>
      <dgm:t>
        <a:bodyPr/>
        <a:lstStyle/>
        <a:p>
          <a:endParaRPr lang="tr-TR"/>
        </a:p>
      </dgm:t>
    </dgm:pt>
    <dgm:pt modelId="{1B1D23B1-9E67-4A6B-A05E-78C55DCE5057}" type="pres">
      <dgm:prSet presAssocID="{377805E5-F921-C242-A9C0-89C9E2A4815D}" presName="root" presStyleCnt="0">
        <dgm:presLayoutVars>
          <dgm:dir/>
          <dgm:resizeHandles val="exact"/>
        </dgm:presLayoutVars>
      </dgm:prSet>
      <dgm:spPr/>
    </dgm:pt>
    <dgm:pt modelId="{72ACD3A0-F689-4589-AFEC-2442B27ACD82}" type="pres">
      <dgm:prSet presAssocID="{E7FFF04E-5719-6C40-A1B8-27CC46ABB887}" presName="compNode" presStyleCnt="0"/>
      <dgm:spPr/>
    </dgm:pt>
    <dgm:pt modelId="{6715C6B8-3006-4C24-842C-BA9C45E992F7}" type="pres">
      <dgm:prSet presAssocID="{E7FFF04E-5719-6C40-A1B8-27CC46ABB887}" presName="bgRect" presStyleLbl="bgShp" presStyleIdx="0" presStyleCnt="2"/>
      <dgm:spPr/>
    </dgm:pt>
    <dgm:pt modelId="{8FC5A391-31B0-43D8-B468-C58A46CC01D5}" type="pres">
      <dgm:prSet presAssocID="{E7FFF04E-5719-6C40-A1B8-27CC46ABB887}" presName="iconRect" presStyleLbl="node1" presStyleIdx="0" presStyleCnt="2"/>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Office Worker"/>
        </a:ext>
      </dgm:extLst>
    </dgm:pt>
    <dgm:pt modelId="{BC1ACB12-555F-4F5B-AAEF-52506B2C51AF}" type="pres">
      <dgm:prSet presAssocID="{E7FFF04E-5719-6C40-A1B8-27CC46ABB887}" presName="spaceRect" presStyleCnt="0"/>
      <dgm:spPr/>
    </dgm:pt>
    <dgm:pt modelId="{223AE8F5-E025-45A2-88BA-C09AE52BFC9D}" type="pres">
      <dgm:prSet presAssocID="{E7FFF04E-5719-6C40-A1B8-27CC46ABB887}" presName="parTx" presStyleLbl="revTx" presStyleIdx="0" presStyleCnt="2">
        <dgm:presLayoutVars>
          <dgm:chMax val="0"/>
          <dgm:chPref val="0"/>
        </dgm:presLayoutVars>
      </dgm:prSet>
      <dgm:spPr/>
    </dgm:pt>
    <dgm:pt modelId="{D0AC7EFD-AA58-4599-AB42-17A698100DFC}" type="pres">
      <dgm:prSet presAssocID="{EC58C924-ECCE-1340-BA79-B82614A84625}" presName="sibTrans" presStyleCnt="0"/>
      <dgm:spPr/>
    </dgm:pt>
    <dgm:pt modelId="{EE65EA76-B36D-4809-9727-7147ABD02D69}" type="pres">
      <dgm:prSet presAssocID="{7BD880E1-9689-2044-9E70-92A859297A01}" presName="compNode" presStyleCnt="0"/>
      <dgm:spPr/>
    </dgm:pt>
    <dgm:pt modelId="{2B715117-1BD8-49AD-922C-240311CDB97B}" type="pres">
      <dgm:prSet presAssocID="{7BD880E1-9689-2044-9E70-92A859297A01}" presName="bgRect" presStyleLbl="bgShp" presStyleIdx="1" presStyleCnt="2"/>
      <dgm:spPr/>
    </dgm:pt>
    <dgm:pt modelId="{3C7F1C6F-5095-4E28-8991-5111D6B389D4}" type="pres">
      <dgm:prSet presAssocID="{7BD880E1-9689-2044-9E70-92A859297A01}" presName="iconRect" presStyleLbl="node1" presStyleIdx="1" presStyleCnt="2"/>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Kitaplar"/>
        </a:ext>
      </dgm:extLst>
    </dgm:pt>
    <dgm:pt modelId="{ACDAC9F6-B50E-43D8-A966-71620F3161CA}" type="pres">
      <dgm:prSet presAssocID="{7BD880E1-9689-2044-9E70-92A859297A01}" presName="spaceRect" presStyleCnt="0"/>
      <dgm:spPr/>
    </dgm:pt>
    <dgm:pt modelId="{A871CC41-CE31-4D08-A338-5D61926800D8}" type="pres">
      <dgm:prSet presAssocID="{7BD880E1-9689-2044-9E70-92A859297A01}" presName="parTx" presStyleLbl="revTx" presStyleIdx="1" presStyleCnt="2">
        <dgm:presLayoutVars>
          <dgm:chMax val="0"/>
          <dgm:chPref val="0"/>
        </dgm:presLayoutVars>
      </dgm:prSet>
      <dgm:spPr/>
    </dgm:pt>
  </dgm:ptLst>
  <dgm:cxnLst>
    <dgm:cxn modelId="{DC42190E-E987-F245-AF8E-B26FBE113484}" type="presOf" srcId="{7BD880E1-9689-2044-9E70-92A859297A01}" destId="{A871CC41-CE31-4D08-A338-5D61926800D8}" srcOrd="0" destOrd="0" presId="urn:microsoft.com/office/officeart/2018/2/layout/IconVerticalSolidList"/>
    <dgm:cxn modelId="{FA0C1038-3901-C142-85DC-7A68011953DC}" srcId="{377805E5-F921-C242-A9C0-89C9E2A4815D}" destId="{7BD880E1-9689-2044-9E70-92A859297A01}" srcOrd="1" destOrd="0" parTransId="{4471CCC0-783C-7948-B886-C949CDF188C4}" sibTransId="{99346562-0828-744D-81F7-8C1389CD58E5}"/>
    <dgm:cxn modelId="{04826663-CC34-B64E-9E91-A05E6948EBF7}" srcId="{377805E5-F921-C242-A9C0-89C9E2A4815D}" destId="{E7FFF04E-5719-6C40-A1B8-27CC46ABB887}" srcOrd="0" destOrd="0" parTransId="{B6C86E15-E52C-B447-9630-678AA0D2F024}" sibTransId="{EC58C924-ECCE-1340-BA79-B82614A84625}"/>
    <dgm:cxn modelId="{B1EE178A-7BA8-D94D-BFC4-BAC8EFEFA568}" type="presOf" srcId="{377805E5-F921-C242-A9C0-89C9E2A4815D}" destId="{1B1D23B1-9E67-4A6B-A05E-78C55DCE5057}" srcOrd="0" destOrd="0" presId="urn:microsoft.com/office/officeart/2018/2/layout/IconVerticalSolidList"/>
    <dgm:cxn modelId="{C4EC44E1-6859-3645-A313-1591D174E833}" type="presOf" srcId="{E7FFF04E-5719-6C40-A1B8-27CC46ABB887}" destId="{223AE8F5-E025-45A2-88BA-C09AE52BFC9D}" srcOrd="0" destOrd="0" presId="urn:microsoft.com/office/officeart/2018/2/layout/IconVerticalSolidList"/>
    <dgm:cxn modelId="{CCF513EB-51E0-5C4C-9804-1BF32B39616E}" type="presParOf" srcId="{1B1D23B1-9E67-4A6B-A05E-78C55DCE5057}" destId="{72ACD3A0-F689-4589-AFEC-2442B27ACD82}" srcOrd="0" destOrd="0" presId="urn:microsoft.com/office/officeart/2018/2/layout/IconVerticalSolidList"/>
    <dgm:cxn modelId="{5DD429E3-30B3-2942-A2D3-CAEE177573ED}" type="presParOf" srcId="{72ACD3A0-F689-4589-AFEC-2442B27ACD82}" destId="{6715C6B8-3006-4C24-842C-BA9C45E992F7}" srcOrd="0" destOrd="0" presId="urn:microsoft.com/office/officeart/2018/2/layout/IconVerticalSolidList"/>
    <dgm:cxn modelId="{3C653421-A344-8342-90CB-BEDAD8FB62C3}" type="presParOf" srcId="{72ACD3A0-F689-4589-AFEC-2442B27ACD82}" destId="{8FC5A391-31B0-43D8-B468-C58A46CC01D5}" srcOrd="1" destOrd="0" presId="urn:microsoft.com/office/officeart/2018/2/layout/IconVerticalSolidList"/>
    <dgm:cxn modelId="{20372AB7-C3CF-C142-ADF0-D760B423DDF9}" type="presParOf" srcId="{72ACD3A0-F689-4589-AFEC-2442B27ACD82}" destId="{BC1ACB12-555F-4F5B-AAEF-52506B2C51AF}" srcOrd="2" destOrd="0" presId="urn:microsoft.com/office/officeart/2018/2/layout/IconVerticalSolidList"/>
    <dgm:cxn modelId="{CE0F18E5-5BC3-9A4D-8EEE-4BBF95A8A1D2}" type="presParOf" srcId="{72ACD3A0-F689-4589-AFEC-2442B27ACD82}" destId="{223AE8F5-E025-45A2-88BA-C09AE52BFC9D}" srcOrd="3" destOrd="0" presId="urn:microsoft.com/office/officeart/2018/2/layout/IconVerticalSolidList"/>
    <dgm:cxn modelId="{CD7E5CFD-2F1C-EF41-933C-B612571635DC}" type="presParOf" srcId="{1B1D23B1-9E67-4A6B-A05E-78C55DCE5057}" destId="{D0AC7EFD-AA58-4599-AB42-17A698100DFC}" srcOrd="1" destOrd="0" presId="urn:microsoft.com/office/officeart/2018/2/layout/IconVerticalSolidList"/>
    <dgm:cxn modelId="{4E820485-D79A-0E42-AF7A-3FEAB542F6EE}" type="presParOf" srcId="{1B1D23B1-9E67-4A6B-A05E-78C55DCE5057}" destId="{EE65EA76-B36D-4809-9727-7147ABD02D69}" srcOrd="2" destOrd="0" presId="urn:microsoft.com/office/officeart/2018/2/layout/IconVerticalSolidList"/>
    <dgm:cxn modelId="{232F80AD-927A-E248-9834-92987E0E2A51}" type="presParOf" srcId="{EE65EA76-B36D-4809-9727-7147ABD02D69}" destId="{2B715117-1BD8-49AD-922C-240311CDB97B}" srcOrd="0" destOrd="0" presId="urn:microsoft.com/office/officeart/2018/2/layout/IconVerticalSolidList"/>
    <dgm:cxn modelId="{90A0EF75-3087-F743-94A8-234D941F767C}" type="presParOf" srcId="{EE65EA76-B36D-4809-9727-7147ABD02D69}" destId="{3C7F1C6F-5095-4E28-8991-5111D6B389D4}" srcOrd="1" destOrd="0" presId="urn:microsoft.com/office/officeart/2018/2/layout/IconVerticalSolidList"/>
    <dgm:cxn modelId="{BB90A08B-BA0D-644F-81D4-53EC491101C0}" type="presParOf" srcId="{EE65EA76-B36D-4809-9727-7147ABD02D69}" destId="{ACDAC9F6-B50E-43D8-A966-71620F3161CA}" srcOrd="2" destOrd="0" presId="urn:microsoft.com/office/officeart/2018/2/layout/IconVerticalSolidList"/>
    <dgm:cxn modelId="{E3095546-4B22-1247-9468-3A39941B2FBA}" type="presParOf" srcId="{EE65EA76-B36D-4809-9727-7147ABD02D69}" destId="{A871CC41-CE31-4D08-A338-5D61926800D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1E1663-A13B-4B46-849E-3474FC0EE01D}" type="doc">
      <dgm:prSet loTypeId="urn:microsoft.com/office/officeart/2009/3/layout/SubStepProcess" loCatId="process" qsTypeId="urn:microsoft.com/office/officeart/2005/8/quickstyle/simple1" qsCatId="simple" csTypeId="urn:microsoft.com/office/officeart/2005/8/colors/accent1_4" csCatId="accent1" phldr="1"/>
      <dgm:spPr/>
      <dgm:t>
        <a:bodyPr/>
        <a:lstStyle/>
        <a:p>
          <a:endParaRPr lang="tr-TR"/>
        </a:p>
      </dgm:t>
    </dgm:pt>
    <dgm:pt modelId="{5D58DE48-36B3-1744-AC86-6E1774D396CA}">
      <dgm:prSet phldrT="[Metin]" custT="1"/>
      <dgm:spPr/>
      <dgm:t>
        <a:bodyPr/>
        <a:lstStyle/>
        <a:p>
          <a:pPr algn="just"/>
          <a:r>
            <a:rPr lang="tr-TR" sz="2400" b="0" dirty="0">
              <a:solidFill>
                <a:schemeClr val="accent1">
                  <a:lumMod val="50000"/>
                </a:schemeClr>
              </a:solidFill>
              <a:latin typeface="Garamond" panose="02020404030301010803" pitchFamily="18" charset="0"/>
              <a:ea typeface="+mn-ea"/>
              <a:cs typeface="+mn-cs"/>
            </a:rPr>
            <a:t>1-4 çalışana sahip iş yerleri için </a:t>
          </a:r>
          <a:r>
            <a:rPr lang="tr-TR" sz="2400" b="1" dirty="0">
              <a:solidFill>
                <a:schemeClr val="accent1">
                  <a:lumMod val="50000"/>
                </a:schemeClr>
              </a:solidFill>
              <a:latin typeface="Garamond" panose="02020404030301010803" pitchFamily="18" charset="0"/>
              <a:ea typeface="+mn-ea"/>
              <a:cs typeface="+mn-cs"/>
            </a:rPr>
            <a:t>çalışan sayısı kadar </a:t>
          </a:r>
          <a:r>
            <a:rPr lang="tr-TR" sz="2400" b="0" dirty="0">
              <a:solidFill>
                <a:schemeClr val="accent1">
                  <a:lumMod val="50000"/>
                </a:schemeClr>
              </a:solidFill>
              <a:latin typeface="Garamond" panose="02020404030301010803" pitchFamily="18" charset="0"/>
              <a:ea typeface="+mn-ea"/>
              <a:cs typeface="+mn-cs"/>
            </a:rPr>
            <a:t>kursiyer</a:t>
          </a:r>
          <a:endParaRPr lang="tr-TR" sz="2400" b="0" dirty="0">
            <a:solidFill>
              <a:schemeClr val="accent1">
                <a:lumMod val="50000"/>
              </a:schemeClr>
            </a:solidFill>
          </a:endParaRPr>
        </a:p>
      </dgm:t>
    </dgm:pt>
    <dgm:pt modelId="{AB2CC2D8-FAE1-1944-A36C-1F7AD6B3F070}" type="parTrans" cxnId="{F1374D74-D18B-B04F-8A31-08D00213A7AD}">
      <dgm:prSet/>
      <dgm:spPr/>
      <dgm:t>
        <a:bodyPr/>
        <a:lstStyle/>
        <a:p>
          <a:endParaRPr lang="tr-TR"/>
        </a:p>
      </dgm:t>
    </dgm:pt>
    <dgm:pt modelId="{1E0FBFBE-6D63-D44B-A590-E2D3BC8F067B}" type="sibTrans" cxnId="{F1374D74-D18B-B04F-8A31-08D00213A7AD}">
      <dgm:prSet/>
      <dgm:spPr/>
      <dgm:t>
        <a:bodyPr/>
        <a:lstStyle/>
        <a:p>
          <a:endParaRPr lang="tr-TR"/>
        </a:p>
      </dgm:t>
    </dgm:pt>
    <dgm:pt modelId="{248752C4-E22A-2440-81B1-27AD4D3A2950}">
      <dgm:prSet phldrT="[Metin]" custT="1"/>
      <dgm:spPr/>
      <dgm:t>
        <a:bodyPr/>
        <a:lstStyle/>
        <a:p>
          <a:pPr algn="just"/>
          <a:r>
            <a:rPr lang="tr-TR" sz="2400" b="0" i="0" dirty="0">
              <a:solidFill>
                <a:schemeClr val="accent1">
                  <a:lumMod val="50000"/>
                </a:schemeClr>
              </a:solidFill>
              <a:latin typeface="Garamond" panose="02020404030301010803" pitchFamily="18" charset="0"/>
            </a:rPr>
            <a:t>50 ve daha fazla çalışana sahip iş yerleri için sigortalı sayısının  </a:t>
          </a:r>
          <a:r>
            <a:rPr lang="tr-TR" sz="2400" b="1" i="0" dirty="0">
              <a:solidFill>
                <a:schemeClr val="accent1">
                  <a:lumMod val="50000"/>
                </a:schemeClr>
              </a:solidFill>
              <a:latin typeface="Garamond" panose="02020404030301010803" pitchFamily="18" charset="0"/>
            </a:rPr>
            <a:t>%50’sine kadar </a:t>
          </a:r>
          <a:r>
            <a:rPr lang="tr-TR" sz="2400" b="0" i="0" dirty="0">
              <a:solidFill>
                <a:schemeClr val="accent1">
                  <a:lumMod val="50000"/>
                </a:schemeClr>
              </a:solidFill>
              <a:latin typeface="Garamond" panose="02020404030301010803" pitchFamily="18" charset="0"/>
            </a:rPr>
            <a:t>kursiyer    </a:t>
          </a:r>
        </a:p>
      </dgm:t>
    </dgm:pt>
    <dgm:pt modelId="{B8D1AC79-0721-B94C-80D5-8CAF0A1B5547}" type="parTrans" cxnId="{E0113B81-46B8-9043-9FDE-A9FA08083A7D}">
      <dgm:prSet/>
      <dgm:spPr/>
      <dgm:t>
        <a:bodyPr/>
        <a:lstStyle/>
        <a:p>
          <a:endParaRPr lang="tr-TR"/>
        </a:p>
      </dgm:t>
    </dgm:pt>
    <dgm:pt modelId="{F37AA387-2CBA-A441-BE9D-9D9F94066BE0}" type="sibTrans" cxnId="{E0113B81-46B8-9043-9FDE-A9FA08083A7D}">
      <dgm:prSet/>
      <dgm:spPr/>
      <dgm:t>
        <a:bodyPr/>
        <a:lstStyle/>
        <a:p>
          <a:endParaRPr lang="tr-TR"/>
        </a:p>
      </dgm:t>
    </dgm:pt>
    <dgm:pt modelId="{043112B6-B1B1-4FE2-B66B-112772DE5CF2}">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F8BAEF1F-3A55-43A7-9A03-D5221BF602F8}" type="parTrans" cxnId="{543BB3E7-CA56-402F-9022-4C93A6D3A67E}">
      <dgm:prSet/>
      <dgm:spPr/>
      <dgm:t>
        <a:bodyPr/>
        <a:lstStyle/>
        <a:p>
          <a:endParaRPr lang="tr-TR"/>
        </a:p>
      </dgm:t>
    </dgm:pt>
    <dgm:pt modelId="{6EC9DF95-BC56-4C02-8834-D46138023C1F}" type="sibTrans" cxnId="{543BB3E7-CA56-402F-9022-4C93A6D3A67E}">
      <dgm:prSet/>
      <dgm:spPr/>
      <dgm:t>
        <a:bodyPr/>
        <a:lstStyle/>
        <a:p>
          <a:endParaRPr lang="tr-TR"/>
        </a:p>
      </dgm:t>
    </dgm:pt>
    <dgm:pt modelId="{6A257BA0-8333-423C-A044-359E36250C08}">
      <dgm:prSet phldrT="[Metin]" custT="1"/>
      <dgm:spPr>
        <a:solidFill>
          <a:schemeClr val="accent1">
            <a:lumMod val="20000"/>
            <a:lumOff val="80000"/>
          </a:schemeClr>
        </a:solidFill>
      </dgm:spPr>
      <dgm:t>
        <a:bodyPr/>
        <a:lstStyle/>
        <a:p>
          <a:r>
            <a:rPr lang="tr-TR" sz="2800" b="1" dirty="0">
              <a:solidFill>
                <a:schemeClr val="accent1">
                  <a:lumMod val="50000"/>
                </a:schemeClr>
              </a:solidFill>
              <a:latin typeface="Garamond" panose="02020404030301010803" pitchFamily="18" charset="0"/>
            </a:rPr>
            <a:t>İş yerinin Çalışan Sayısı</a:t>
          </a:r>
          <a:endParaRPr lang="tr-TR" sz="2800" b="0" dirty="0">
            <a:solidFill>
              <a:schemeClr val="accent1">
                <a:lumMod val="50000"/>
              </a:schemeClr>
            </a:solidFill>
          </a:endParaRPr>
        </a:p>
      </dgm:t>
    </dgm:pt>
    <dgm:pt modelId="{D6C42A4E-2B5B-4011-AB99-908C668C6068}" type="parTrans" cxnId="{34257373-84DC-4139-920D-87CA25B24CE1}">
      <dgm:prSet/>
      <dgm:spPr/>
      <dgm:t>
        <a:bodyPr/>
        <a:lstStyle/>
        <a:p>
          <a:endParaRPr lang="tr-TR"/>
        </a:p>
      </dgm:t>
    </dgm:pt>
    <dgm:pt modelId="{CA4E79C8-F68A-4708-B90D-B4D136AC1294}" type="sibTrans" cxnId="{34257373-84DC-4139-920D-87CA25B24CE1}">
      <dgm:prSet/>
      <dgm:spPr/>
      <dgm:t>
        <a:bodyPr/>
        <a:lstStyle/>
        <a:p>
          <a:endParaRPr lang="tr-TR"/>
        </a:p>
      </dgm:t>
    </dgm:pt>
    <dgm:pt modelId="{B4901ACB-99EE-42FD-95E5-E958A4EB93F7}">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9AABB487-6BCF-4887-B4E8-A1465C4476F0}" type="parTrans" cxnId="{D753C2B1-3F77-4974-9652-3F65877E60FF}">
      <dgm:prSet/>
      <dgm:spPr/>
      <dgm:t>
        <a:bodyPr/>
        <a:lstStyle/>
        <a:p>
          <a:endParaRPr lang="tr-TR"/>
        </a:p>
      </dgm:t>
    </dgm:pt>
    <dgm:pt modelId="{EB8656B2-30D8-4CA2-BD0B-EC18367BAB31}" type="sibTrans" cxnId="{D753C2B1-3F77-4974-9652-3F65877E60FF}">
      <dgm:prSet/>
      <dgm:spPr/>
      <dgm:t>
        <a:bodyPr/>
        <a:lstStyle/>
        <a:p>
          <a:endParaRPr lang="tr-TR"/>
        </a:p>
      </dgm:t>
    </dgm:pt>
    <dgm:pt modelId="{8A887E78-E68E-4BB1-8752-2312CC8E3FED}" type="pres">
      <dgm:prSet presAssocID="{181E1663-A13B-4B46-849E-3474FC0EE01D}" presName="Name0" presStyleCnt="0">
        <dgm:presLayoutVars>
          <dgm:chMax val="7"/>
          <dgm:dir/>
          <dgm:animOne val="branch"/>
        </dgm:presLayoutVars>
      </dgm:prSet>
      <dgm:spPr/>
    </dgm:pt>
    <dgm:pt modelId="{C9E7DC02-59A3-472B-B1D5-553EBB31613F}" type="pres">
      <dgm:prSet presAssocID="{6A257BA0-8333-423C-A044-359E36250C08}" presName="parTx1" presStyleLbl="node1" presStyleIdx="0" presStyleCnt="1" custScaleX="68579" custScaleY="61359"/>
      <dgm:spPr/>
    </dgm:pt>
    <dgm:pt modelId="{AE12E108-487D-47B8-89D2-B7A09C747A6B}" type="pres">
      <dgm:prSet presAssocID="{6A257BA0-8333-423C-A044-359E36250C08}" presName="spPre1" presStyleCnt="0"/>
      <dgm:spPr/>
    </dgm:pt>
    <dgm:pt modelId="{935A0CF7-F093-4B80-9400-B5DAF8CA00A8}" type="pres">
      <dgm:prSet presAssocID="{6A257BA0-8333-423C-A044-359E36250C08}" presName="chLin1" presStyleCnt="0"/>
      <dgm:spPr/>
    </dgm:pt>
    <dgm:pt modelId="{1828B7A2-AD28-4D37-A855-3E59F0D2CE30}" type="pres">
      <dgm:prSet presAssocID="{AB2CC2D8-FAE1-1944-A36C-1F7AD6B3F070}" presName="Name11" presStyleLbl="parChTrans1D1" presStyleIdx="0" presStyleCnt="8"/>
      <dgm:spPr/>
    </dgm:pt>
    <dgm:pt modelId="{4FB864E6-D2CE-42C1-AF24-201A57973975}" type="pres">
      <dgm:prSet presAssocID="{5D58DE48-36B3-1744-AC86-6E1774D396CA}" presName="txAndLines1" presStyleCnt="0"/>
      <dgm:spPr/>
    </dgm:pt>
    <dgm:pt modelId="{126D2D1E-9266-43A7-8923-99E8B5DFDEDC}" type="pres">
      <dgm:prSet presAssocID="{5D58DE48-36B3-1744-AC86-6E1774D396CA}" presName="anchor1" presStyleCnt="0"/>
      <dgm:spPr/>
    </dgm:pt>
    <dgm:pt modelId="{B20F597B-7959-47C5-B7FF-5032E3012E4A}" type="pres">
      <dgm:prSet presAssocID="{5D58DE48-36B3-1744-AC86-6E1774D396CA}" presName="backup1" presStyleCnt="0"/>
      <dgm:spPr/>
    </dgm:pt>
    <dgm:pt modelId="{E840FA98-6A33-4D09-9A99-11D3EB64891F}" type="pres">
      <dgm:prSet presAssocID="{5D58DE48-36B3-1744-AC86-6E1774D396CA}" presName="preLine1" presStyleLbl="parChTrans1D1" presStyleIdx="1" presStyleCnt="8"/>
      <dgm:spPr/>
    </dgm:pt>
    <dgm:pt modelId="{037B9BE2-F742-41D7-9EE1-B6CB70979B6D}" type="pres">
      <dgm:prSet presAssocID="{5D58DE48-36B3-1744-AC86-6E1774D396CA}" presName="desTx1" presStyleLbl="revTx" presStyleIdx="0" presStyleCnt="0">
        <dgm:presLayoutVars>
          <dgm:bulletEnabled val="1"/>
        </dgm:presLayoutVars>
      </dgm:prSet>
      <dgm:spPr/>
    </dgm:pt>
    <dgm:pt modelId="{BD7783D1-923F-43A0-A573-2369BE3917B1}" type="pres">
      <dgm:prSet presAssocID="{F8BAEF1F-3A55-43A7-9A03-D5221BF602F8}" presName="Name11" presStyleLbl="parChTrans1D1" presStyleIdx="2" presStyleCnt="8"/>
      <dgm:spPr/>
    </dgm:pt>
    <dgm:pt modelId="{C6AF2FA5-366A-4BA4-A690-BC7830860336}" type="pres">
      <dgm:prSet presAssocID="{043112B6-B1B1-4FE2-B66B-112772DE5CF2}" presName="txAndLines1" presStyleCnt="0"/>
      <dgm:spPr/>
    </dgm:pt>
    <dgm:pt modelId="{DDF8B756-33C1-4F9A-B550-166B51429CB8}" type="pres">
      <dgm:prSet presAssocID="{043112B6-B1B1-4FE2-B66B-112772DE5CF2}" presName="anchor1" presStyleCnt="0"/>
      <dgm:spPr/>
    </dgm:pt>
    <dgm:pt modelId="{B42D33FA-55E0-4C80-8026-2C51F087AE48}" type="pres">
      <dgm:prSet presAssocID="{043112B6-B1B1-4FE2-B66B-112772DE5CF2}" presName="backup1" presStyleCnt="0"/>
      <dgm:spPr/>
    </dgm:pt>
    <dgm:pt modelId="{354A4FBA-E823-443B-991C-5B4088F43F86}" type="pres">
      <dgm:prSet presAssocID="{043112B6-B1B1-4FE2-B66B-112772DE5CF2}" presName="preLine1" presStyleLbl="parChTrans1D1" presStyleIdx="3" presStyleCnt="8"/>
      <dgm:spPr/>
    </dgm:pt>
    <dgm:pt modelId="{86675BC4-E93A-41EA-BE63-6C5E93BD954F}" type="pres">
      <dgm:prSet presAssocID="{043112B6-B1B1-4FE2-B66B-112772DE5CF2}" presName="desTx1" presStyleLbl="revTx" presStyleIdx="0" presStyleCnt="0">
        <dgm:presLayoutVars>
          <dgm:bulletEnabled val="1"/>
        </dgm:presLayoutVars>
      </dgm:prSet>
      <dgm:spPr/>
    </dgm:pt>
    <dgm:pt modelId="{3CD80ECD-7AF8-4324-8C8F-F2FD9963062D}" type="pres">
      <dgm:prSet presAssocID="{9AABB487-6BCF-4887-B4E8-A1465C4476F0}" presName="Name11" presStyleLbl="parChTrans1D1" presStyleIdx="4" presStyleCnt="8"/>
      <dgm:spPr/>
    </dgm:pt>
    <dgm:pt modelId="{E4E75A8F-4258-4979-AAF9-8689124B0E62}" type="pres">
      <dgm:prSet presAssocID="{B4901ACB-99EE-42FD-95E5-E958A4EB93F7}" presName="txAndLines1" presStyleCnt="0"/>
      <dgm:spPr/>
    </dgm:pt>
    <dgm:pt modelId="{29DC5006-0583-4689-950D-3D69116EF446}" type="pres">
      <dgm:prSet presAssocID="{B4901ACB-99EE-42FD-95E5-E958A4EB93F7}" presName="anchor1" presStyleCnt="0"/>
      <dgm:spPr/>
    </dgm:pt>
    <dgm:pt modelId="{B6DC95A2-C421-4CC4-881B-D3922A88B444}" type="pres">
      <dgm:prSet presAssocID="{B4901ACB-99EE-42FD-95E5-E958A4EB93F7}" presName="backup1" presStyleCnt="0"/>
      <dgm:spPr/>
    </dgm:pt>
    <dgm:pt modelId="{94493FC8-1687-4306-90F3-8CCE937BE4A2}" type="pres">
      <dgm:prSet presAssocID="{B4901ACB-99EE-42FD-95E5-E958A4EB93F7}" presName="preLine1" presStyleLbl="parChTrans1D1" presStyleIdx="5" presStyleCnt="8"/>
      <dgm:spPr/>
    </dgm:pt>
    <dgm:pt modelId="{DE7405E0-7E43-4D57-A24D-D738FA2FF75F}" type="pres">
      <dgm:prSet presAssocID="{B4901ACB-99EE-42FD-95E5-E958A4EB93F7}" presName="desTx1" presStyleLbl="revTx" presStyleIdx="0" presStyleCnt="0">
        <dgm:presLayoutVars>
          <dgm:bulletEnabled val="1"/>
        </dgm:presLayoutVars>
      </dgm:prSet>
      <dgm:spPr/>
    </dgm:pt>
    <dgm:pt modelId="{4366D49D-1BD5-4D5E-A9DF-C47D083DEE09}" type="pres">
      <dgm:prSet presAssocID="{B8D1AC79-0721-B94C-80D5-8CAF0A1B5547}" presName="Name11" presStyleLbl="parChTrans1D1" presStyleIdx="6" presStyleCnt="8"/>
      <dgm:spPr/>
    </dgm:pt>
    <dgm:pt modelId="{8778E692-F94A-4637-90FD-9A0C4350462F}" type="pres">
      <dgm:prSet presAssocID="{248752C4-E22A-2440-81B1-27AD4D3A2950}" presName="txAndLines1" presStyleCnt="0"/>
      <dgm:spPr/>
    </dgm:pt>
    <dgm:pt modelId="{9BB7EE6A-33ED-4FC6-9EFA-05A1756EB923}" type="pres">
      <dgm:prSet presAssocID="{248752C4-E22A-2440-81B1-27AD4D3A2950}" presName="anchor1" presStyleCnt="0"/>
      <dgm:spPr/>
    </dgm:pt>
    <dgm:pt modelId="{1EBFD363-FC1F-4183-BAFA-70612026FFBA}" type="pres">
      <dgm:prSet presAssocID="{248752C4-E22A-2440-81B1-27AD4D3A2950}" presName="backup1" presStyleCnt="0"/>
      <dgm:spPr/>
    </dgm:pt>
    <dgm:pt modelId="{FEE62AF4-9804-41F6-9FD5-E9A4BCB66CE4}" type="pres">
      <dgm:prSet presAssocID="{248752C4-E22A-2440-81B1-27AD4D3A2950}" presName="preLine1" presStyleLbl="parChTrans1D1" presStyleIdx="7" presStyleCnt="8"/>
      <dgm:spPr/>
    </dgm:pt>
    <dgm:pt modelId="{E2B55EA8-0987-44E2-85B6-536D0D4F8E49}" type="pres">
      <dgm:prSet presAssocID="{248752C4-E22A-2440-81B1-27AD4D3A2950}" presName="desTx1" presStyleLbl="revTx" presStyleIdx="0" presStyleCnt="0">
        <dgm:presLayoutVars>
          <dgm:bulletEnabled val="1"/>
        </dgm:presLayoutVars>
      </dgm:prSet>
      <dgm:spPr/>
    </dgm:pt>
  </dgm:ptLst>
  <dgm:cxnLst>
    <dgm:cxn modelId="{6331B343-0100-4939-B0ED-508073ADEAB8}" type="presOf" srcId="{248752C4-E22A-2440-81B1-27AD4D3A2950}" destId="{E2B55EA8-0987-44E2-85B6-536D0D4F8E49}" srcOrd="0" destOrd="0" presId="urn:microsoft.com/office/officeart/2009/3/layout/SubStepProcess"/>
    <dgm:cxn modelId="{376BAB44-0D24-4ED8-A47A-E9CAEC385B47}" type="presOf" srcId="{043112B6-B1B1-4FE2-B66B-112772DE5CF2}" destId="{86675BC4-E93A-41EA-BE63-6C5E93BD954F}" srcOrd="0" destOrd="0" presId="urn:microsoft.com/office/officeart/2009/3/layout/SubStepProcess"/>
    <dgm:cxn modelId="{C443DB51-C86A-4296-8560-6117760E1F7B}" type="presOf" srcId="{B4901ACB-99EE-42FD-95E5-E958A4EB93F7}" destId="{DE7405E0-7E43-4D57-A24D-D738FA2FF75F}" srcOrd="0" destOrd="0" presId="urn:microsoft.com/office/officeart/2009/3/layout/SubStepProcess"/>
    <dgm:cxn modelId="{1470DA52-1B73-48EC-AD05-3EF8637D21BD}" type="presOf" srcId="{6A257BA0-8333-423C-A044-359E36250C08}" destId="{C9E7DC02-59A3-472B-B1D5-553EBB31613F}" srcOrd="0" destOrd="0" presId="urn:microsoft.com/office/officeart/2009/3/layout/SubStepProcess"/>
    <dgm:cxn modelId="{34257373-84DC-4139-920D-87CA25B24CE1}" srcId="{181E1663-A13B-4B46-849E-3474FC0EE01D}" destId="{6A257BA0-8333-423C-A044-359E36250C08}" srcOrd="0" destOrd="0" parTransId="{D6C42A4E-2B5B-4011-AB99-908C668C6068}" sibTransId="{CA4E79C8-F68A-4708-B90D-B4D136AC1294}"/>
    <dgm:cxn modelId="{F1374D74-D18B-B04F-8A31-08D00213A7AD}" srcId="{6A257BA0-8333-423C-A044-359E36250C08}" destId="{5D58DE48-36B3-1744-AC86-6E1774D396CA}" srcOrd="0" destOrd="0" parTransId="{AB2CC2D8-FAE1-1944-A36C-1F7AD6B3F070}" sibTransId="{1E0FBFBE-6D63-D44B-A590-E2D3BC8F067B}"/>
    <dgm:cxn modelId="{A45B9056-BC3B-4D7F-BC21-BCF19087503D}" type="presOf" srcId="{181E1663-A13B-4B46-849E-3474FC0EE01D}" destId="{8A887E78-E68E-4BB1-8752-2312CC8E3FED}" srcOrd="0" destOrd="0" presId="urn:microsoft.com/office/officeart/2009/3/layout/SubStepProcess"/>
    <dgm:cxn modelId="{E0113B81-46B8-9043-9FDE-A9FA08083A7D}" srcId="{6A257BA0-8333-423C-A044-359E36250C08}" destId="{248752C4-E22A-2440-81B1-27AD4D3A2950}" srcOrd="3" destOrd="0" parTransId="{B8D1AC79-0721-B94C-80D5-8CAF0A1B5547}" sibTransId="{F37AA387-2CBA-A441-BE9D-9D9F94066BE0}"/>
    <dgm:cxn modelId="{3FA7BE94-0F61-41B2-A8BB-A61E30BAB7F1}" type="presOf" srcId="{5D58DE48-36B3-1744-AC86-6E1774D396CA}" destId="{037B9BE2-F742-41D7-9EE1-B6CB70979B6D}" srcOrd="0" destOrd="0" presId="urn:microsoft.com/office/officeart/2009/3/layout/SubStepProcess"/>
    <dgm:cxn modelId="{D753C2B1-3F77-4974-9652-3F65877E60FF}" srcId="{6A257BA0-8333-423C-A044-359E36250C08}" destId="{B4901ACB-99EE-42FD-95E5-E958A4EB93F7}" srcOrd="2" destOrd="0" parTransId="{9AABB487-6BCF-4887-B4E8-A1465C4476F0}" sibTransId="{EB8656B2-30D8-4CA2-BD0B-EC18367BAB31}"/>
    <dgm:cxn modelId="{543BB3E7-CA56-402F-9022-4C93A6D3A67E}" srcId="{6A257BA0-8333-423C-A044-359E36250C08}" destId="{043112B6-B1B1-4FE2-B66B-112772DE5CF2}" srcOrd="1" destOrd="0" parTransId="{F8BAEF1F-3A55-43A7-9A03-D5221BF602F8}" sibTransId="{6EC9DF95-BC56-4C02-8834-D46138023C1F}"/>
    <dgm:cxn modelId="{A551A6E5-E3C0-4ED3-A0F9-90EF1E0404BD}" type="presParOf" srcId="{8A887E78-E68E-4BB1-8752-2312CC8E3FED}" destId="{C9E7DC02-59A3-472B-B1D5-553EBB31613F}" srcOrd="0" destOrd="0" presId="urn:microsoft.com/office/officeart/2009/3/layout/SubStepProcess"/>
    <dgm:cxn modelId="{0FED8C82-1428-4597-B3F6-BB76B0DBE58A}" type="presParOf" srcId="{8A887E78-E68E-4BB1-8752-2312CC8E3FED}" destId="{AE12E108-487D-47B8-89D2-B7A09C747A6B}" srcOrd="1" destOrd="0" presId="urn:microsoft.com/office/officeart/2009/3/layout/SubStepProcess"/>
    <dgm:cxn modelId="{B67F6857-B950-45D6-A782-42256059FA4E}" type="presParOf" srcId="{8A887E78-E68E-4BB1-8752-2312CC8E3FED}" destId="{935A0CF7-F093-4B80-9400-B5DAF8CA00A8}" srcOrd="2" destOrd="0" presId="urn:microsoft.com/office/officeart/2009/3/layout/SubStepProcess"/>
    <dgm:cxn modelId="{D93D2357-801F-4434-B1ED-05A45BD121FB}" type="presParOf" srcId="{935A0CF7-F093-4B80-9400-B5DAF8CA00A8}" destId="{1828B7A2-AD28-4D37-A855-3E59F0D2CE30}" srcOrd="0" destOrd="0" presId="urn:microsoft.com/office/officeart/2009/3/layout/SubStepProcess"/>
    <dgm:cxn modelId="{A325B2D0-EA61-42D1-9A6D-095490FF323C}" type="presParOf" srcId="{935A0CF7-F093-4B80-9400-B5DAF8CA00A8}" destId="{4FB864E6-D2CE-42C1-AF24-201A57973975}" srcOrd="1" destOrd="0" presId="urn:microsoft.com/office/officeart/2009/3/layout/SubStepProcess"/>
    <dgm:cxn modelId="{B280E789-F558-4358-861D-D4CD4189CC36}" type="presParOf" srcId="{4FB864E6-D2CE-42C1-AF24-201A57973975}" destId="{126D2D1E-9266-43A7-8923-99E8B5DFDEDC}" srcOrd="0" destOrd="0" presId="urn:microsoft.com/office/officeart/2009/3/layout/SubStepProcess"/>
    <dgm:cxn modelId="{B1F6FE63-3489-427E-8031-7B6E8BE99039}" type="presParOf" srcId="{4FB864E6-D2CE-42C1-AF24-201A57973975}" destId="{B20F597B-7959-47C5-B7FF-5032E3012E4A}" srcOrd="1" destOrd="0" presId="urn:microsoft.com/office/officeart/2009/3/layout/SubStepProcess"/>
    <dgm:cxn modelId="{52E23D46-8A53-46FC-9882-B35340E5631C}" type="presParOf" srcId="{4FB864E6-D2CE-42C1-AF24-201A57973975}" destId="{E840FA98-6A33-4D09-9A99-11D3EB64891F}" srcOrd="2" destOrd="0" presId="urn:microsoft.com/office/officeart/2009/3/layout/SubStepProcess"/>
    <dgm:cxn modelId="{AD8D18AD-E9F7-48B7-BC21-9A5BBDB5BAE1}" type="presParOf" srcId="{4FB864E6-D2CE-42C1-AF24-201A57973975}" destId="{037B9BE2-F742-41D7-9EE1-B6CB70979B6D}" srcOrd="3" destOrd="0" presId="urn:microsoft.com/office/officeart/2009/3/layout/SubStepProcess"/>
    <dgm:cxn modelId="{EAE08EC4-9237-477D-B577-7217A0FD8CC9}" type="presParOf" srcId="{935A0CF7-F093-4B80-9400-B5DAF8CA00A8}" destId="{BD7783D1-923F-43A0-A573-2369BE3917B1}" srcOrd="2" destOrd="0" presId="urn:microsoft.com/office/officeart/2009/3/layout/SubStepProcess"/>
    <dgm:cxn modelId="{70F16694-64BF-47E3-8DF5-7B0E4E9C7C8C}" type="presParOf" srcId="{935A0CF7-F093-4B80-9400-B5DAF8CA00A8}" destId="{C6AF2FA5-366A-4BA4-A690-BC7830860336}" srcOrd="3" destOrd="0" presId="urn:microsoft.com/office/officeart/2009/3/layout/SubStepProcess"/>
    <dgm:cxn modelId="{C9EE695B-73F8-4CA5-B306-8F6CC131B9E8}" type="presParOf" srcId="{C6AF2FA5-366A-4BA4-A690-BC7830860336}" destId="{DDF8B756-33C1-4F9A-B550-166B51429CB8}" srcOrd="0" destOrd="0" presId="urn:microsoft.com/office/officeart/2009/3/layout/SubStepProcess"/>
    <dgm:cxn modelId="{FAE8142C-9E6E-4008-91D3-0845B4F7DB00}" type="presParOf" srcId="{C6AF2FA5-366A-4BA4-A690-BC7830860336}" destId="{B42D33FA-55E0-4C80-8026-2C51F087AE48}" srcOrd="1" destOrd="0" presId="urn:microsoft.com/office/officeart/2009/3/layout/SubStepProcess"/>
    <dgm:cxn modelId="{D6C1ED5D-D928-44F0-8F51-55843BCC1483}" type="presParOf" srcId="{C6AF2FA5-366A-4BA4-A690-BC7830860336}" destId="{354A4FBA-E823-443B-991C-5B4088F43F86}" srcOrd="2" destOrd="0" presId="urn:microsoft.com/office/officeart/2009/3/layout/SubStepProcess"/>
    <dgm:cxn modelId="{822A5E11-5B3F-475E-B303-5E7C5076ED07}" type="presParOf" srcId="{C6AF2FA5-366A-4BA4-A690-BC7830860336}" destId="{86675BC4-E93A-41EA-BE63-6C5E93BD954F}" srcOrd="3" destOrd="0" presId="urn:microsoft.com/office/officeart/2009/3/layout/SubStepProcess"/>
    <dgm:cxn modelId="{DF60C8E0-5BA2-4F1E-8B1F-BCFEA224DF4D}" type="presParOf" srcId="{935A0CF7-F093-4B80-9400-B5DAF8CA00A8}" destId="{3CD80ECD-7AF8-4324-8C8F-F2FD9963062D}" srcOrd="4" destOrd="0" presId="urn:microsoft.com/office/officeart/2009/3/layout/SubStepProcess"/>
    <dgm:cxn modelId="{63A47457-47B4-4841-AD0E-D0810A73261A}" type="presParOf" srcId="{935A0CF7-F093-4B80-9400-B5DAF8CA00A8}" destId="{E4E75A8F-4258-4979-AAF9-8689124B0E62}" srcOrd="5" destOrd="0" presId="urn:microsoft.com/office/officeart/2009/3/layout/SubStepProcess"/>
    <dgm:cxn modelId="{B1DD9155-95B3-4821-AA45-E7C79F8411E6}" type="presParOf" srcId="{E4E75A8F-4258-4979-AAF9-8689124B0E62}" destId="{29DC5006-0583-4689-950D-3D69116EF446}" srcOrd="0" destOrd="0" presId="urn:microsoft.com/office/officeart/2009/3/layout/SubStepProcess"/>
    <dgm:cxn modelId="{40CF5393-3B67-45C5-8413-B8EFD399A29A}" type="presParOf" srcId="{E4E75A8F-4258-4979-AAF9-8689124B0E62}" destId="{B6DC95A2-C421-4CC4-881B-D3922A88B444}" srcOrd="1" destOrd="0" presId="urn:microsoft.com/office/officeart/2009/3/layout/SubStepProcess"/>
    <dgm:cxn modelId="{C70E1CDB-A65B-408D-9721-A6B8C5E3C937}" type="presParOf" srcId="{E4E75A8F-4258-4979-AAF9-8689124B0E62}" destId="{94493FC8-1687-4306-90F3-8CCE937BE4A2}" srcOrd="2" destOrd="0" presId="urn:microsoft.com/office/officeart/2009/3/layout/SubStepProcess"/>
    <dgm:cxn modelId="{E7B77805-327C-4461-883D-8163EFDEAE78}" type="presParOf" srcId="{E4E75A8F-4258-4979-AAF9-8689124B0E62}" destId="{DE7405E0-7E43-4D57-A24D-D738FA2FF75F}" srcOrd="3" destOrd="0" presId="urn:microsoft.com/office/officeart/2009/3/layout/SubStepProcess"/>
    <dgm:cxn modelId="{5C400634-8891-4CC5-8742-A5448DD6408A}" type="presParOf" srcId="{935A0CF7-F093-4B80-9400-B5DAF8CA00A8}" destId="{4366D49D-1BD5-4D5E-A9DF-C47D083DEE09}" srcOrd="6" destOrd="0" presId="urn:microsoft.com/office/officeart/2009/3/layout/SubStepProcess"/>
    <dgm:cxn modelId="{6929CBD4-7583-458C-AB79-2DEA0FF32630}" type="presParOf" srcId="{935A0CF7-F093-4B80-9400-B5DAF8CA00A8}" destId="{8778E692-F94A-4637-90FD-9A0C4350462F}" srcOrd="7" destOrd="0" presId="urn:microsoft.com/office/officeart/2009/3/layout/SubStepProcess"/>
    <dgm:cxn modelId="{C470DA9E-5B2B-4397-BCA6-5B23DFA5F012}" type="presParOf" srcId="{8778E692-F94A-4637-90FD-9A0C4350462F}" destId="{9BB7EE6A-33ED-4FC6-9EFA-05A1756EB923}" srcOrd="0" destOrd="0" presId="urn:microsoft.com/office/officeart/2009/3/layout/SubStepProcess"/>
    <dgm:cxn modelId="{DCCB5D92-A337-4CF0-8D6C-59260104879B}" type="presParOf" srcId="{8778E692-F94A-4637-90FD-9A0C4350462F}" destId="{1EBFD363-FC1F-4183-BAFA-70612026FFBA}" srcOrd="1" destOrd="0" presId="urn:microsoft.com/office/officeart/2009/3/layout/SubStepProcess"/>
    <dgm:cxn modelId="{8D8D727A-84DA-4E72-87F8-5D401FF91204}" type="presParOf" srcId="{8778E692-F94A-4637-90FD-9A0C4350462F}" destId="{FEE62AF4-9804-41F6-9FD5-E9A4BCB66CE4}" srcOrd="2" destOrd="0" presId="urn:microsoft.com/office/officeart/2009/3/layout/SubStepProcess"/>
    <dgm:cxn modelId="{F0917A57-1856-4EEB-B5CC-E6FF3D426777}" type="presParOf" srcId="{8778E692-F94A-4637-90FD-9A0C4350462F}" destId="{E2B55EA8-0987-44E2-85B6-536D0D4F8E49}" srcOrd="3" destOrd="0" presId="urn:microsoft.com/office/officeart/2009/3/layout/SubStepProces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C47DB7-6604-9E4D-88F6-753A914524D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0E1EF161-C879-9046-822E-3BA9CE50436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dirty="0">
            <a:solidFill>
              <a:schemeClr val="accent1">
                <a:lumMod val="50000"/>
              </a:schemeClr>
            </a:solidFill>
          </a:endParaRPr>
        </a:p>
      </dgm:t>
    </dgm:pt>
    <dgm:pt modelId="{FBEC474C-A929-6F46-A60A-3C7D45BC9553}" type="parTrans" cxnId="{FA77693A-79B0-EC4E-9B01-68745AA1C8A0}">
      <dgm:prSet/>
      <dgm:spPr/>
      <dgm:t>
        <a:bodyPr/>
        <a:lstStyle/>
        <a:p>
          <a:endParaRPr lang="tr-TR"/>
        </a:p>
      </dgm:t>
    </dgm:pt>
    <dgm:pt modelId="{653B9CE3-94C0-1F45-8911-287614220E15}" type="sibTrans" cxnId="{FA77693A-79B0-EC4E-9B01-68745AA1C8A0}">
      <dgm:prSet/>
      <dgm:spPr/>
      <dgm:t>
        <a:bodyPr/>
        <a:lstStyle/>
        <a:p>
          <a:endParaRPr lang="tr-TR"/>
        </a:p>
      </dgm:t>
    </dgm:pt>
    <dgm:pt modelId="{7FC5097F-44CD-FA4D-9C78-D4861879A219}">
      <dgm:prSet custT="1"/>
      <dgm:spPr>
        <a:noFill/>
        <a:ln>
          <a:noFill/>
        </a:ln>
        <a:effectLst/>
      </dgm:spPr>
      <dgm:t>
        <a:bodyPr spcFirstLastPara="0" vert="horz" wrap="square" lIns="0" tIns="0" rIns="0" bIns="0" numCol="1" spcCol="1270" anchor="t" anchorCtr="0"/>
        <a:lstStyle/>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gm:t>
    </dgm:pt>
    <dgm:pt modelId="{CC7E2391-D917-7543-B934-C0A87FFEB12B}" type="parTrans" cxnId="{615822E5-DE43-EA46-93B7-C56D68207B72}">
      <dgm:prSet/>
      <dgm:spPr/>
      <dgm:t>
        <a:bodyPr/>
        <a:lstStyle/>
        <a:p>
          <a:endParaRPr lang="tr-TR"/>
        </a:p>
      </dgm:t>
    </dgm:pt>
    <dgm:pt modelId="{BFDE5A2C-0650-BF44-8302-66143FA86ACC}" type="sibTrans" cxnId="{615822E5-DE43-EA46-93B7-C56D68207B72}">
      <dgm:prSet/>
      <dgm:spPr/>
      <dgm:t>
        <a:bodyPr/>
        <a:lstStyle/>
        <a:p>
          <a:endParaRPr lang="tr-TR"/>
        </a:p>
      </dgm:t>
    </dgm:pt>
    <dgm:pt modelId="{EA930E26-AC0E-5B40-AB75-130691A33B21}">
      <dgm:prSet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belirler.</a:t>
          </a:r>
        </a:p>
      </dgm:t>
    </dgm:pt>
    <dgm:pt modelId="{E79C0E69-F585-2741-9F32-8666180612C9}" type="parTrans" cxnId="{8D62C1D6-7A54-AD4D-9224-DAF9A3A517C1}">
      <dgm:prSet/>
      <dgm:spPr/>
      <dgm:t>
        <a:bodyPr/>
        <a:lstStyle/>
        <a:p>
          <a:endParaRPr lang="tr-TR"/>
        </a:p>
      </dgm:t>
    </dgm:pt>
    <dgm:pt modelId="{D80B5AC2-614E-9B46-9136-FE45D618C92F}" type="sibTrans" cxnId="{8D62C1D6-7A54-AD4D-9224-DAF9A3A517C1}">
      <dgm:prSet/>
      <dgm:spPr/>
      <dgm:t>
        <a:bodyPr/>
        <a:lstStyle/>
        <a:p>
          <a:endParaRPr lang="tr-TR"/>
        </a:p>
      </dgm:t>
    </dgm:pt>
    <dgm:pt modelId="{20770087-F35C-4C6F-8F96-067A33083CB9}" type="pres">
      <dgm:prSet presAssocID="{73C47DB7-6604-9E4D-88F6-753A914524D3}" presName="root" presStyleCnt="0">
        <dgm:presLayoutVars>
          <dgm:dir/>
          <dgm:resizeHandles val="exact"/>
        </dgm:presLayoutVars>
      </dgm:prSet>
      <dgm:spPr/>
    </dgm:pt>
    <dgm:pt modelId="{52D9FEB7-A37B-4A68-8515-BC1812D2FB98}" type="pres">
      <dgm:prSet presAssocID="{0E1EF161-C879-9046-822E-3BA9CE50436A}" presName="compNode" presStyleCnt="0"/>
      <dgm:spPr/>
    </dgm:pt>
    <dgm:pt modelId="{939FBCD6-2E29-4F35-AB13-E659ACDD642E}" type="pres">
      <dgm:prSet presAssocID="{0E1EF161-C879-9046-822E-3BA9CE50436A}" presName="iconRect" presStyleLbl="node1" presStyleIdx="0" presStyleCnt="3" custLinFactNeighborX="-26042" custLinFactNeighborY="8332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ranching Diagram"/>
        </a:ext>
      </dgm:extLst>
    </dgm:pt>
    <dgm:pt modelId="{D65E6ECD-4FF5-4C34-899B-C937DA5FA22B}" type="pres">
      <dgm:prSet presAssocID="{0E1EF161-C879-9046-822E-3BA9CE50436A}" presName="spaceRect" presStyleCnt="0"/>
      <dgm:spPr/>
    </dgm:pt>
    <dgm:pt modelId="{BE036FB5-26B0-4C4F-A042-4D13E0FAC225}" type="pres">
      <dgm:prSet presAssocID="{0E1EF161-C879-9046-822E-3BA9CE50436A}" presName="textRect" presStyleLbl="revTx" presStyleIdx="0" presStyleCnt="3" custScaleX="130804" custScaleY="68109" custLinFactNeighborX="-5208" custLinFactNeighborY="58515">
        <dgm:presLayoutVars>
          <dgm:chMax val="1"/>
          <dgm:chPref val="1"/>
        </dgm:presLayoutVars>
      </dgm:prSet>
      <dgm:spPr/>
    </dgm:pt>
    <dgm:pt modelId="{99E4930F-7BFC-4EAD-928C-4F40BF9111C8}" type="pres">
      <dgm:prSet presAssocID="{653B9CE3-94C0-1F45-8911-287614220E15}" presName="sibTrans" presStyleCnt="0"/>
      <dgm:spPr/>
    </dgm:pt>
    <dgm:pt modelId="{703F7037-ADCD-49F5-A4E1-001484DA1CB7}" type="pres">
      <dgm:prSet presAssocID="{7FC5097F-44CD-FA4D-9C78-D4861879A219}" presName="compNode" presStyleCnt="0"/>
      <dgm:spPr/>
    </dgm:pt>
    <dgm:pt modelId="{2B3D0ACA-836B-46DC-BE44-8D88D6D793FC}" type="pres">
      <dgm:prSet presAssocID="{7FC5097F-44CD-FA4D-9C78-D4861879A219}" presName="iconRect" presStyleLbl="node1" presStyleIdx="1" presStyleCnt="3" custLinFactNeighborX="-10127" custLinFactNeighborY="9935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Kitaplar"/>
        </a:ext>
      </dgm:extLst>
    </dgm:pt>
    <dgm:pt modelId="{EBD481B3-B459-4FF7-B28E-11B35CA860AD}" type="pres">
      <dgm:prSet presAssocID="{7FC5097F-44CD-FA4D-9C78-D4861879A219}" presName="spaceRect" presStyleCnt="0"/>
      <dgm:spPr/>
    </dgm:pt>
    <dgm:pt modelId="{8398CC54-D832-4ABC-89AE-9AC97085D913}" type="pres">
      <dgm:prSet presAssocID="{7FC5097F-44CD-FA4D-9C78-D4861879A219}" presName="textRect" presStyleLbl="revTx" presStyleIdx="1" presStyleCnt="3" custScaleX="131673" custScaleY="123110" custLinFactNeighborY="41648">
        <dgm:presLayoutVars>
          <dgm:chMax val="1"/>
          <dgm:chPref val="1"/>
        </dgm:presLayoutVars>
      </dgm:prSet>
      <dgm:spPr>
        <a:xfrm>
          <a:off x="3572208" y="3604684"/>
          <a:ext cx="3134489" cy="886392"/>
        </a:xfrm>
        <a:prstGeom prst="rect">
          <a:avLst/>
        </a:prstGeom>
      </dgm:spPr>
    </dgm:pt>
    <dgm:pt modelId="{F1D57725-9422-466C-BFF6-B52B52B7E150}" type="pres">
      <dgm:prSet presAssocID="{BFDE5A2C-0650-BF44-8302-66143FA86ACC}" presName="sibTrans" presStyleCnt="0"/>
      <dgm:spPr/>
    </dgm:pt>
    <dgm:pt modelId="{555171D3-599A-4395-9F57-CB5D04AF49B8}" type="pres">
      <dgm:prSet presAssocID="{EA930E26-AC0E-5B40-AB75-130691A33B21}" presName="compNode" presStyleCnt="0"/>
      <dgm:spPr/>
    </dgm:pt>
    <dgm:pt modelId="{236A2B33-EBB7-4466-B99D-B40D39DE33B5}" type="pres">
      <dgm:prSet presAssocID="{EA930E26-AC0E-5B40-AB75-130691A33B21}" presName="iconRect" presStyleLbl="node1" presStyleIdx="2" presStyleCnt="3" custLinFactNeighborX="43495" custLinFactNeighborY="7940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Office Worker"/>
        </a:ext>
      </dgm:extLst>
    </dgm:pt>
    <dgm:pt modelId="{3E43FA79-D6C1-4C53-8FE6-9134C7412136}" type="pres">
      <dgm:prSet presAssocID="{EA930E26-AC0E-5B40-AB75-130691A33B21}" presName="spaceRect" presStyleCnt="0"/>
      <dgm:spPr/>
    </dgm:pt>
    <dgm:pt modelId="{B828254D-B416-4199-86F6-CA1385D5D033}" type="pres">
      <dgm:prSet presAssocID="{EA930E26-AC0E-5B40-AB75-130691A33B21}" presName="textRect" presStyleLbl="revTx" presStyleIdx="2" presStyleCnt="3" custScaleX="149392" custScaleY="69917" custLinFactNeighborX="4674" custLinFactNeighborY="53056">
        <dgm:presLayoutVars>
          <dgm:chMax val="1"/>
          <dgm:chPref val="1"/>
        </dgm:presLayoutVars>
      </dgm:prSet>
      <dgm:spPr/>
    </dgm:pt>
  </dgm:ptLst>
  <dgm:cxnLst>
    <dgm:cxn modelId="{ABD2AF0D-8010-D648-A650-E674E0E0A400}" type="presOf" srcId="{0E1EF161-C879-9046-822E-3BA9CE50436A}" destId="{BE036FB5-26B0-4C4F-A042-4D13E0FAC225}" srcOrd="0" destOrd="0" presId="urn:microsoft.com/office/officeart/2018/2/layout/IconLabelList"/>
    <dgm:cxn modelId="{6E91AF0E-19C7-4844-88EC-D59A663DFA49}" type="presOf" srcId="{EA930E26-AC0E-5B40-AB75-130691A33B21}" destId="{B828254D-B416-4199-86F6-CA1385D5D033}" srcOrd="0" destOrd="0" presId="urn:microsoft.com/office/officeart/2018/2/layout/IconLabelList"/>
    <dgm:cxn modelId="{FA77693A-79B0-EC4E-9B01-68745AA1C8A0}" srcId="{73C47DB7-6604-9E4D-88F6-753A914524D3}" destId="{0E1EF161-C879-9046-822E-3BA9CE50436A}" srcOrd="0" destOrd="0" parTransId="{FBEC474C-A929-6F46-A60A-3C7D45BC9553}" sibTransId="{653B9CE3-94C0-1F45-8911-287614220E15}"/>
    <dgm:cxn modelId="{2F41F262-D33F-AA4B-911A-864A050F1FFA}" type="presOf" srcId="{73C47DB7-6604-9E4D-88F6-753A914524D3}" destId="{20770087-F35C-4C6F-8F96-067A33083CB9}" srcOrd="0" destOrd="0" presId="urn:microsoft.com/office/officeart/2018/2/layout/IconLabelList"/>
    <dgm:cxn modelId="{8D62C1D6-7A54-AD4D-9224-DAF9A3A517C1}" srcId="{73C47DB7-6604-9E4D-88F6-753A914524D3}" destId="{EA930E26-AC0E-5B40-AB75-130691A33B21}" srcOrd="2" destOrd="0" parTransId="{E79C0E69-F585-2741-9F32-8666180612C9}" sibTransId="{D80B5AC2-614E-9B46-9136-FE45D618C92F}"/>
    <dgm:cxn modelId="{615822E5-DE43-EA46-93B7-C56D68207B72}" srcId="{73C47DB7-6604-9E4D-88F6-753A914524D3}" destId="{7FC5097F-44CD-FA4D-9C78-D4861879A219}" srcOrd="1" destOrd="0" parTransId="{CC7E2391-D917-7543-B934-C0A87FFEB12B}" sibTransId="{BFDE5A2C-0650-BF44-8302-66143FA86ACC}"/>
    <dgm:cxn modelId="{7483A6F8-CB4A-0042-92D1-8E39E97DCD8B}" type="presOf" srcId="{7FC5097F-44CD-FA4D-9C78-D4861879A219}" destId="{8398CC54-D832-4ABC-89AE-9AC97085D913}" srcOrd="0" destOrd="0" presId="urn:microsoft.com/office/officeart/2018/2/layout/IconLabelList"/>
    <dgm:cxn modelId="{ABB49F72-6FEF-DA4B-BCA6-17B202CA7819}" type="presParOf" srcId="{20770087-F35C-4C6F-8F96-067A33083CB9}" destId="{52D9FEB7-A37B-4A68-8515-BC1812D2FB98}" srcOrd="0" destOrd="0" presId="urn:microsoft.com/office/officeart/2018/2/layout/IconLabelList"/>
    <dgm:cxn modelId="{2C589FFA-A610-AE41-8AC2-0ACF33CFA464}" type="presParOf" srcId="{52D9FEB7-A37B-4A68-8515-BC1812D2FB98}" destId="{939FBCD6-2E29-4F35-AB13-E659ACDD642E}" srcOrd="0" destOrd="0" presId="urn:microsoft.com/office/officeart/2018/2/layout/IconLabelList"/>
    <dgm:cxn modelId="{0B7F552D-B452-8942-8283-F92E656012F5}" type="presParOf" srcId="{52D9FEB7-A37B-4A68-8515-BC1812D2FB98}" destId="{D65E6ECD-4FF5-4C34-899B-C937DA5FA22B}" srcOrd="1" destOrd="0" presId="urn:microsoft.com/office/officeart/2018/2/layout/IconLabelList"/>
    <dgm:cxn modelId="{D19B3EE2-2BAC-9C49-BBD8-5D82ECA8009C}" type="presParOf" srcId="{52D9FEB7-A37B-4A68-8515-BC1812D2FB98}" destId="{BE036FB5-26B0-4C4F-A042-4D13E0FAC225}" srcOrd="2" destOrd="0" presId="urn:microsoft.com/office/officeart/2018/2/layout/IconLabelList"/>
    <dgm:cxn modelId="{802BD6B0-C2D7-6746-9C5B-BE732E4BFD3C}" type="presParOf" srcId="{20770087-F35C-4C6F-8F96-067A33083CB9}" destId="{99E4930F-7BFC-4EAD-928C-4F40BF9111C8}" srcOrd="1" destOrd="0" presId="urn:microsoft.com/office/officeart/2018/2/layout/IconLabelList"/>
    <dgm:cxn modelId="{2B00C43B-FF95-EC46-A04D-92659CCAC654}" type="presParOf" srcId="{20770087-F35C-4C6F-8F96-067A33083CB9}" destId="{703F7037-ADCD-49F5-A4E1-001484DA1CB7}" srcOrd="2" destOrd="0" presId="urn:microsoft.com/office/officeart/2018/2/layout/IconLabelList"/>
    <dgm:cxn modelId="{B71F1825-0AD6-7347-A5DE-F2A0BBBA7E61}" type="presParOf" srcId="{703F7037-ADCD-49F5-A4E1-001484DA1CB7}" destId="{2B3D0ACA-836B-46DC-BE44-8D88D6D793FC}" srcOrd="0" destOrd="0" presId="urn:microsoft.com/office/officeart/2018/2/layout/IconLabelList"/>
    <dgm:cxn modelId="{1B604708-2144-044C-8EA8-F6A3869FA9CA}" type="presParOf" srcId="{703F7037-ADCD-49F5-A4E1-001484DA1CB7}" destId="{EBD481B3-B459-4FF7-B28E-11B35CA860AD}" srcOrd="1" destOrd="0" presId="urn:microsoft.com/office/officeart/2018/2/layout/IconLabelList"/>
    <dgm:cxn modelId="{CCC5DB79-942D-4947-8982-3107C99D0FDD}" type="presParOf" srcId="{703F7037-ADCD-49F5-A4E1-001484DA1CB7}" destId="{8398CC54-D832-4ABC-89AE-9AC97085D913}" srcOrd="2" destOrd="0" presId="urn:microsoft.com/office/officeart/2018/2/layout/IconLabelList"/>
    <dgm:cxn modelId="{8D692D53-56CA-5C43-8AC4-268326A4DD97}" type="presParOf" srcId="{20770087-F35C-4C6F-8F96-067A33083CB9}" destId="{F1D57725-9422-466C-BFF6-B52B52B7E150}" srcOrd="3" destOrd="0" presId="urn:microsoft.com/office/officeart/2018/2/layout/IconLabelList"/>
    <dgm:cxn modelId="{A6264C63-E50D-704B-9625-A89A96309CC1}" type="presParOf" srcId="{20770087-F35C-4C6F-8F96-067A33083CB9}" destId="{555171D3-599A-4395-9F57-CB5D04AF49B8}" srcOrd="4" destOrd="0" presId="urn:microsoft.com/office/officeart/2018/2/layout/IconLabelList"/>
    <dgm:cxn modelId="{7B893081-5212-BB4D-8381-8167658AF5CC}" type="presParOf" srcId="{555171D3-599A-4395-9F57-CB5D04AF49B8}" destId="{236A2B33-EBB7-4466-B99D-B40D39DE33B5}" srcOrd="0" destOrd="0" presId="urn:microsoft.com/office/officeart/2018/2/layout/IconLabelList"/>
    <dgm:cxn modelId="{F700EAAA-8BC3-7241-92C0-281B9377DBDD}" type="presParOf" srcId="{555171D3-599A-4395-9F57-CB5D04AF49B8}" destId="{3E43FA79-D6C1-4C53-8FE6-9134C7412136}" srcOrd="1" destOrd="0" presId="urn:microsoft.com/office/officeart/2018/2/layout/IconLabelList"/>
    <dgm:cxn modelId="{8FA9CC51-EFFC-0E4C-9D81-2BA24BA8920E}" type="presParOf" srcId="{555171D3-599A-4395-9F57-CB5D04AF49B8}" destId="{B828254D-B416-4199-86F6-CA1385D5D033}" srcOrd="2" destOrd="0" presId="urn:microsoft.com/office/officeart/2018/2/layout/IconLabel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EB3FCF-82CD-2340-BFEF-3306FC9BE792}"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tr-TR"/>
        </a:p>
      </dgm:t>
    </dgm:pt>
    <dgm:pt modelId="{3730C842-5795-A540-835C-E72D06542E0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dirty="0">
            <a:solidFill>
              <a:schemeClr val="accent1">
                <a:lumMod val="50000"/>
              </a:schemeClr>
            </a:solidFill>
          </a:endParaRPr>
        </a:p>
      </dgm:t>
    </dgm:pt>
    <dgm:pt modelId="{3D9048FA-AB2F-724C-B6CB-CB5BD39BE6EC}" type="parTrans" cxnId="{1D5E9203-46CD-8F42-B40B-F082C7AD0555}">
      <dgm:prSet/>
      <dgm:spPr/>
      <dgm:t>
        <a:bodyPr/>
        <a:lstStyle/>
        <a:p>
          <a:endParaRPr lang="tr-TR"/>
        </a:p>
      </dgm:t>
    </dgm:pt>
    <dgm:pt modelId="{8459AA60-778C-D247-9776-130BB11DB5DE}" type="sibTrans" cxnId="{1D5E9203-46CD-8F42-B40B-F082C7AD0555}">
      <dgm:prSet/>
      <dgm:spPr/>
      <dgm:t>
        <a:bodyPr/>
        <a:lstStyle/>
        <a:p>
          <a:endParaRPr lang="tr-TR"/>
        </a:p>
      </dgm:t>
    </dgm:pt>
    <dgm:pt modelId="{C9740F10-0D72-1C44-ACEC-62048C75CF97}">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rPr>
            <a:t>Mesleki Yeterlilik Belgesi veya Milli Eğitim Bakanlığı onaylı kurs bitirme belgesi ya da üniversite onaylı sertifika verilir. </a:t>
          </a:r>
          <a:endParaRPr lang="tr-TR" sz="2000" dirty="0">
            <a:solidFill>
              <a:schemeClr val="accent1">
                <a:lumMod val="50000"/>
              </a:schemeClr>
            </a:solidFill>
          </a:endParaRPr>
        </a:p>
      </dgm:t>
    </dgm:pt>
    <dgm:pt modelId="{628A84E9-8A20-C446-BCF2-A352BD672F1B}" type="parTrans" cxnId="{83E47996-4931-ED4D-8532-11215441B1DA}">
      <dgm:prSet/>
      <dgm:spPr/>
      <dgm:t>
        <a:bodyPr/>
        <a:lstStyle/>
        <a:p>
          <a:endParaRPr lang="tr-TR"/>
        </a:p>
      </dgm:t>
    </dgm:pt>
    <dgm:pt modelId="{9A795504-889C-3D40-8681-F5F1458B49AF}" type="sibTrans" cxnId="{83E47996-4931-ED4D-8532-11215441B1DA}">
      <dgm:prSet/>
      <dgm:spPr/>
      <dgm:t>
        <a:bodyPr/>
        <a:lstStyle/>
        <a:p>
          <a:endParaRPr lang="tr-TR"/>
        </a:p>
      </dgm:t>
    </dgm:pt>
    <dgm:pt modelId="{45296595-6ADE-40B1-91E4-AE48CD527B34}" type="pres">
      <dgm:prSet presAssocID="{02EB3FCF-82CD-2340-BFEF-3306FC9BE792}" presName="root" presStyleCnt="0">
        <dgm:presLayoutVars>
          <dgm:dir/>
          <dgm:resizeHandles val="exact"/>
        </dgm:presLayoutVars>
      </dgm:prSet>
      <dgm:spPr/>
    </dgm:pt>
    <dgm:pt modelId="{7B369657-8BAD-4738-9930-B625F1214900}" type="pres">
      <dgm:prSet presAssocID="{3730C842-5795-A540-835C-E72D06542E0A}" presName="compNode" presStyleCnt="0"/>
      <dgm:spPr/>
    </dgm:pt>
    <dgm:pt modelId="{59ACD264-F21D-4ABA-BABD-0A8EBBF85D16}" type="pres">
      <dgm:prSet presAssocID="{3730C842-5795-A540-835C-E72D06542E0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itaplar"/>
        </a:ext>
      </dgm:extLst>
    </dgm:pt>
    <dgm:pt modelId="{12CA5511-668F-4417-B2A2-AF3C20A83D53}" type="pres">
      <dgm:prSet presAssocID="{3730C842-5795-A540-835C-E72D06542E0A}" presName="spaceRect" presStyleCnt="0"/>
      <dgm:spPr/>
    </dgm:pt>
    <dgm:pt modelId="{3F9E797F-770E-4547-AA83-2697BAF42A68}" type="pres">
      <dgm:prSet presAssocID="{3730C842-5795-A540-835C-E72D06542E0A}" presName="textRect" presStyleLbl="revTx" presStyleIdx="0" presStyleCnt="2">
        <dgm:presLayoutVars>
          <dgm:chMax val="1"/>
          <dgm:chPref val="1"/>
        </dgm:presLayoutVars>
      </dgm:prSet>
      <dgm:spPr/>
    </dgm:pt>
    <dgm:pt modelId="{6ADA8351-DACB-4EE9-BCDB-6B02EEDE9AF4}" type="pres">
      <dgm:prSet presAssocID="{8459AA60-778C-D247-9776-130BB11DB5DE}" presName="sibTrans" presStyleCnt="0"/>
      <dgm:spPr/>
    </dgm:pt>
    <dgm:pt modelId="{ED19990E-CB3D-4637-9B6D-B039C5E117A6}" type="pres">
      <dgm:prSet presAssocID="{C9740F10-0D72-1C44-ACEC-62048C75CF97}" presName="compNode" presStyleCnt="0"/>
      <dgm:spPr/>
    </dgm:pt>
    <dgm:pt modelId="{0079A7FE-A071-4CB4-B612-40D8605D9931}" type="pres">
      <dgm:prSet presAssocID="{C9740F10-0D72-1C44-ACEC-62048C75CF9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46D0D781-0AB0-4BF3-A309-A9E9EBA96920}" type="pres">
      <dgm:prSet presAssocID="{C9740F10-0D72-1C44-ACEC-62048C75CF97}" presName="spaceRect" presStyleCnt="0"/>
      <dgm:spPr/>
    </dgm:pt>
    <dgm:pt modelId="{F14CD4F1-B9E0-4689-A198-94B028DD7A87}" type="pres">
      <dgm:prSet presAssocID="{C9740F10-0D72-1C44-ACEC-62048C75CF97}" presName="textRect" presStyleLbl="revTx" presStyleIdx="1" presStyleCnt="2">
        <dgm:presLayoutVars>
          <dgm:chMax val="1"/>
          <dgm:chPref val="1"/>
        </dgm:presLayoutVars>
      </dgm:prSet>
      <dgm:spPr/>
    </dgm:pt>
  </dgm:ptLst>
  <dgm:cxnLst>
    <dgm:cxn modelId="{1D5E9203-46CD-8F42-B40B-F082C7AD0555}" srcId="{02EB3FCF-82CD-2340-BFEF-3306FC9BE792}" destId="{3730C842-5795-A540-835C-E72D06542E0A}" srcOrd="0" destOrd="0" parTransId="{3D9048FA-AB2F-724C-B6CB-CB5BD39BE6EC}" sibTransId="{8459AA60-778C-D247-9776-130BB11DB5DE}"/>
    <dgm:cxn modelId="{AAA1F016-F4AB-584C-8109-7A289CA1B0CF}" type="presOf" srcId="{02EB3FCF-82CD-2340-BFEF-3306FC9BE792}" destId="{45296595-6ADE-40B1-91E4-AE48CD527B34}" srcOrd="0" destOrd="0" presId="urn:microsoft.com/office/officeart/2018/2/layout/IconLabelList"/>
    <dgm:cxn modelId="{E410C87B-9892-334E-8262-EDB5F5927798}" type="presOf" srcId="{3730C842-5795-A540-835C-E72D06542E0A}" destId="{3F9E797F-770E-4547-AA83-2697BAF42A68}" srcOrd="0" destOrd="0" presId="urn:microsoft.com/office/officeart/2018/2/layout/IconLabelList"/>
    <dgm:cxn modelId="{83E47996-4931-ED4D-8532-11215441B1DA}" srcId="{02EB3FCF-82CD-2340-BFEF-3306FC9BE792}" destId="{C9740F10-0D72-1C44-ACEC-62048C75CF97}" srcOrd="1" destOrd="0" parTransId="{628A84E9-8A20-C446-BCF2-A352BD672F1B}" sibTransId="{9A795504-889C-3D40-8681-F5F1458B49AF}"/>
    <dgm:cxn modelId="{638198E8-CAA9-EF42-8A3F-6488E5B41057}" type="presOf" srcId="{C9740F10-0D72-1C44-ACEC-62048C75CF97}" destId="{F14CD4F1-B9E0-4689-A198-94B028DD7A87}" srcOrd="0" destOrd="0" presId="urn:microsoft.com/office/officeart/2018/2/layout/IconLabelList"/>
    <dgm:cxn modelId="{5EE77987-BB6F-DA44-ADC4-27BFC2F0396B}" type="presParOf" srcId="{45296595-6ADE-40B1-91E4-AE48CD527B34}" destId="{7B369657-8BAD-4738-9930-B625F1214900}" srcOrd="0" destOrd="0" presId="urn:microsoft.com/office/officeart/2018/2/layout/IconLabelList"/>
    <dgm:cxn modelId="{184E7A6F-3511-384F-9D79-11E8D0C0A5C0}" type="presParOf" srcId="{7B369657-8BAD-4738-9930-B625F1214900}" destId="{59ACD264-F21D-4ABA-BABD-0A8EBBF85D16}" srcOrd="0" destOrd="0" presId="urn:microsoft.com/office/officeart/2018/2/layout/IconLabelList"/>
    <dgm:cxn modelId="{DFA0E85B-F19B-544D-9B66-5AB273FC8626}" type="presParOf" srcId="{7B369657-8BAD-4738-9930-B625F1214900}" destId="{12CA5511-668F-4417-B2A2-AF3C20A83D53}" srcOrd="1" destOrd="0" presId="urn:microsoft.com/office/officeart/2018/2/layout/IconLabelList"/>
    <dgm:cxn modelId="{76E288B9-D8E6-9A44-B958-CE9AC9A0F341}" type="presParOf" srcId="{7B369657-8BAD-4738-9930-B625F1214900}" destId="{3F9E797F-770E-4547-AA83-2697BAF42A68}" srcOrd="2" destOrd="0" presId="urn:microsoft.com/office/officeart/2018/2/layout/IconLabelList"/>
    <dgm:cxn modelId="{17E2D122-7640-5C48-AA97-790798AFE3BB}" type="presParOf" srcId="{45296595-6ADE-40B1-91E4-AE48CD527B34}" destId="{6ADA8351-DACB-4EE9-BCDB-6B02EEDE9AF4}" srcOrd="1" destOrd="0" presId="urn:microsoft.com/office/officeart/2018/2/layout/IconLabelList"/>
    <dgm:cxn modelId="{C6CBEE61-BD16-D14F-984D-C53087D76BE8}" type="presParOf" srcId="{45296595-6ADE-40B1-91E4-AE48CD527B34}" destId="{ED19990E-CB3D-4637-9B6D-B039C5E117A6}" srcOrd="2" destOrd="0" presId="urn:microsoft.com/office/officeart/2018/2/layout/IconLabelList"/>
    <dgm:cxn modelId="{97BADEF7-3269-1846-B0E1-4C61B2F623DF}" type="presParOf" srcId="{ED19990E-CB3D-4637-9B6D-B039C5E117A6}" destId="{0079A7FE-A071-4CB4-B612-40D8605D9931}" srcOrd="0" destOrd="0" presId="urn:microsoft.com/office/officeart/2018/2/layout/IconLabelList"/>
    <dgm:cxn modelId="{4761D219-6FBF-3D4E-B08B-1165C6D0A4F0}" type="presParOf" srcId="{ED19990E-CB3D-4637-9B6D-B039C5E117A6}" destId="{46D0D781-0AB0-4BF3-A309-A9E9EBA96920}" srcOrd="1" destOrd="0" presId="urn:microsoft.com/office/officeart/2018/2/layout/IconLabelList"/>
    <dgm:cxn modelId="{7A7FE7FA-0A27-5044-8928-0C6AF48B9BFB}" type="presParOf" srcId="{ED19990E-CB3D-4637-9B6D-B039C5E117A6}" destId="{F14CD4F1-B9E0-4689-A198-94B028DD7A87}"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235534-A246-3A4A-980D-3EAE80632555}" type="doc">
      <dgm:prSet loTypeId="urn:microsoft.com/office/officeart/2008/layout/AlternatingPictureBlocks" loCatId="" qsTypeId="urn:microsoft.com/office/officeart/2005/8/quickstyle/simple1" qsCatId="simple" csTypeId="urn:microsoft.com/office/officeart/2005/8/colors/accent1_4" csCatId="accent1" phldr="1"/>
      <dgm:spPr/>
      <dgm:t>
        <a:bodyPr/>
        <a:lstStyle/>
        <a:p>
          <a:endParaRPr lang="tr-TR"/>
        </a:p>
      </dgm:t>
    </dgm:pt>
    <dgm:pt modelId="{E050D806-531C-234C-82F8-6F3C5A0BF138}">
      <dgm:prSet phldrT="[Metin]" custT="1"/>
      <dgm:spPr/>
      <dgm:t>
        <a:bodyPr/>
        <a:lstStyle/>
        <a:p>
          <a:pPr algn="just"/>
          <a:r>
            <a:rPr lang="tr-TR" sz="2400" b="1" kern="1200" dirty="0">
              <a:latin typeface="Garamond" panose="02020404030301010803" pitchFamily="18" charset="0"/>
              <a:ea typeface="+mn-ea"/>
              <a:cs typeface="+mn-cs"/>
            </a:rPr>
            <a:t>Kurs Süresi</a:t>
          </a:r>
        </a:p>
      </dgm:t>
    </dgm:pt>
    <dgm:pt modelId="{F897A8B4-BDF1-8746-9CCE-F34CA76F85D1}" type="parTrans" cxnId="{F97B28E9-832C-754C-9DAC-544F429D9BA3}">
      <dgm:prSet/>
      <dgm:spPr/>
      <dgm:t>
        <a:bodyPr/>
        <a:lstStyle/>
        <a:p>
          <a:endParaRPr lang="tr-TR"/>
        </a:p>
      </dgm:t>
    </dgm:pt>
    <dgm:pt modelId="{369AC081-2A49-AF43-89FA-E7D185FED438}" type="sibTrans" cxnId="{F97B28E9-832C-754C-9DAC-544F429D9BA3}">
      <dgm:prSet/>
      <dgm:spPr/>
      <dgm:t>
        <a:bodyPr/>
        <a:lstStyle/>
        <a:p>
          <a:endParaRPr lang="tr-TR"/>
        </a:p>
      </dgm:t>
    </dgm:pt>
    <dgm:pt modelId="{1C3E7B48-367F-0945-AC47-85287A9397D6}">
      <dgm:prSet phldrT="[Metin]" custT="1"/>
      <dgm:spPr/>
      <dgm:t>
        <a:bodyPr/>
        <a:lstStyle/>
        <a:p>
          <a:pPr algn="just"/>
          <a:r>
            <a:rPr lang="tr-TR" sz="2400" kern="1200" dirty="0">
              <a:latin typeface="Garamond" panose="02020404030301010803" pitchFamily="18" charset="0"/>
            </a:rPr>
            <a:t>Günde en az 5 en fazla 8 saat</a:t>
          </a:r>
        </a:p>
      </dgm:t>
    </dgm:pt>
    <dgm:pt modelId="{35C99707-491C-9C41-AC5D-FF6F740FDABD}" type="parTrans" cxnId="{97C8D68E-9126-D941-9500-64F7FB6E21EE}">
      <dgm:prSet/>
      <dgm:spPr/>
      <dgm:t>
        <a:bodyPr/>
        <a:lstStyle/>
        <a:p>
          <a:endParaRPr lang="tr-TR"/>
        </a:p>
      </dgm:t>
    </dgm:pt>
    <dgm:pt modelId="{D9DEB217-9AA2-DA48-99FB-2DAB0F8D8443}" type="sibTrans" cxnId="{97C8D68E-9126-D941-9500-64F7FB6E21EE}">
      <dgm:prSet/>
      <dgm:spPr/>
      <dgm:t>
        <a:bodyPr/>
        <a:lstStyle/>
        <a:p>
          <a:endParaRPr lang="tr-TR"/>
        </a:p>
      </dgm:t>
    </dgm:pt>
    <dgm:pt modelId="{2F75E9B8-E6AE-704E-9B4E-D273A342CDE3}">
      <dgm:prSet phldrT="[Metin]" custT="1"/>
      <dgm:spPr/>
      <dgm:t>
        <a:bodyPr/>
        <a:lstStyle/>
        <a:p>
          <a:pPr algn="l"/>
          <a:r>
            <a:rPr lang="tr-TR" sz="2400" b="1" dirty="0">
              <a:solidFill>
                <a:schemeClr val="accent1">
                  <a:lumMod val="50000"/>
                </a:schemeClr>
              </a:solidFill>
              <a:latin typeface="Garamond" panose="02020404030301010803" pitchFamily="18" charset="0"/>
            </a:rPr>
            <a:t>Teorik Eğitim</a:t>
          </a:r>
        </a:p>
        <a:p>
          <a:pPr algn="just"/>
          <a:r>
            <a:rPr lang="tr-TR" sz="2400" dirty="0">
              <a:solidFill>
                <a:schemeClr val="accent1">
                  <a:lumMod val="50000"/>
                </a:schemeClr>
              </a:solidFill>
              <a:latin typeface="Garamond" panose="02020404030301010803" pitchFamily="18" charset="0"/>
            </a:rPr>
            <a:t>Sınıflar en az 5 en fazla 25 kursiyerden oluşur.</a:t>
          </a:r>
          <a:endParaRPr lang="tr-TR" sz="2400" b="1" dirty="0">
            <a:solidFill>
              <a:schemeClr val="accent1">
                <a:lumMod val="50000"/>
              </a:schemeClr>
            </a:solidFill>
            <a:latin typeface="Garamond" panose="02020404030301010803" pitchFamily="18" charset="0"/>
          </a:endParaRPr>
        </a:p>
      </dgm:t>
    </dgm:pt>
    <dgm:pt modelId="{FFB81870-BD5B-B947-ABBA-865AAAA56D9E}" type="parTrans" cxnId="{89F7A4FA-BE6C-9842-A898-0DA9A931F666}">
      <dgm:prSet/>
      <dgm:spPr/>
      <dgm:t>
        <a:bodyPr/>
        <a:lstStyle/>
        <a:p>
          <a:endParaRPr lang="tr-TR"/>
        </a:p>
      </dgm:t>
    </dgm:pt>
    <dgm:pt modelId="{D2C751C4-EB24-AD49-AA49-DE1549011AFA}" type="sibTrans" cxnId="{89F7A4FA-BE6C-9842-A898-0DA9A931F666}">
      <dgm:prSet/>
      <dgm:spPr/>
      <dgm:t>
        <a:bodyPr/>
        <a:lstStyle/>
        <a:p>
          <a:endParaRPr lang="tr-TR"/>
        </a:p>
      </dgm:t>
    </dgm:pt>
    <dgm:pt modelId="{261538F0-5425-C74C-A7E4-EDEFD189B863}">
      <dgm:prSet phldrT="[Metin]" custT="1"/>
      <dgm:spPr/>
      <dgm:t>
        <a:bodyPr/>
        <a:lstStyle/>
        <a:p>
          <a:pPr algn="just"/>
          <a:r>
            <a:rPr lang="tr-TR" sz="2400" kern="1200" dirty="0">
              <a:latin typeface="Garamond" panose="02020404030301010803" pitchFamily="18" charset="0"/>
            </a:rPr>
            <a:t>Haftada 6 günü geçmemek üzere en az 30 en fazla 45 saat</a:t>
          </a:r>
        </a:p>
      </dgm:t>
    </dgm:pt>
    <dgm:pt modelId="{D6DE499D-4329-CE4A-9358-071CF7AB1B15}" type="parTrans" cxnId="{30BC9E4F-0808-1F4B-9F14-772128675BC3}">
      <dgm:prSet/>
      <dgm:spPr/>
      <dgm:t>
        <a:bodyPr/>
        <a:lstStyle/>
        <a:p>
          <a:endParaRPr lang="tr-TR"/>
        </a:p>
      </dgm:t>
    </dgm:pt>
    <dgm:pt modelId="{F81818ED-400D-494A-9532-4F4D36F2ED15}" type="sibTrans" cxnId="{30BC9E4F-0808-1F4B-9F14-772128675BC3}">
      <dgm:prSet/>
      <dgm:spPr/>
      <dgm:t>
        <a:bodyPr/>
        <a:lstStyle/>
        <a:p>
          <a:endParaRPr lang="tr-TR"/>
        </a:p>
      </dgm:t>
    </dgm:pt>
    <dgm:pt modelId="{6FCBC82D-C5DA-4CC5-AF53-DD67AB2C56B3}">
      <dgm:prSet phldrT="[Metin]" custT="1"/>
      <dgm:spPr/>
      <dgm:t>
        <a:bodyPr/>
        <a:lstStyle/>
        <a:p>
          <a:pPr algn="just"/>
          <a:r>
            <a:rPr lang="tr-TR" sz="2400" kern="1200" dirty="0">
              <a:latin typeface="Garamond" panose="02020404030301010803" pitchFamily="18" charset="0"/>
            </a:rPr>
            <a:t>En fazla 160 fiili gün</a:t>
          </a:r>
        </a:p>
      </dgm:t>
    </dgm:pt>
    <dgm:pt modelId="{982EFCFD-3E9F-41F1-8C4F-247F455D5D8B}" type="parTrans" cxnId="{5EB03D36-F632-40E0-B9DE-BC7379D117A6}">
      <dgm:prSet/>
      <dgm:spPr/>
      <dgm:t>
        <a:bodyPr/>
        <a:lstStyle/>
        <a:p>
          <a:endParaRPr lang="tr-TR"/>
        </a:p>
      </dgm:t>
    </dgm:pt>
    <dgm:pt modelId="{DCC53C74-2F18-4FFA-B0B7-0AFD7D6287DF}" type="sibTrans" cxnId="{5EB03D36-F632-40E0-B9DE-BC7379D117A6}">
      <dgm:prSet/>
      <dgm:spPr/>
      <dgm:t>
        <a:bodyPr/>
        <a:lstStyle/>
        <a:p>
          <a:endParaRPr lang="tr-TR"/>
        </a:p>
      </dgm:t>
    </dgm:pt>
    <dgm:pt modelId="{6C320D14-D52D-454C-8D68-56AF80B343DF}" type="pres">
      <dgm:prSet presAssocID="{B2235534-A246-3A4A-980D-3EAE80632555}" presName="linearFlow" presStyleCnt="0">
        <dgm:presLayoutVars>
          <dgm:dir/>
          <dgm:resizeHandles val="exact"/>
        </dgm:presLayoutVars>
      </dgm:prSet>
      <dgm:spPr/>
    </dgm:pt>
    <dgm:pt modelId="{DED980AD-E260-E84B-A551-4E373691BF00}" type="pres">
      <dgm:prSet presAssocID="{E050D806-531C-234C-82F8-6F3C5A0BF138}" presName="comp" presStyleCnt="0"/>
      <dgm:spPr/>
    </dgm:pt>
    <dgm:pt modelId="{6634F421-CE7C-AB46-B63F-8624A34A241D}" type="pres">
      <dgm:prSet presAssocID="{E050D806-531C-234C-82F8-6F3C5A0BF138}" presName="rect2" presStyleLbl="node1" presStyleIdx="0" presStyleCnt="2">
        <dgm:presLayoutVars>
          <dgm:bulletEnabled val="1"/>
        </dgm:presLayoutVars>
      </dgm:prSet>
      <dgm:spPr/>
    </dgm:pt>
    <dgm:pt modelId="{C86FBB63-BD88-F946-8998-40965DFD3F47}" type="pres">
      <dgm:prSet presAssocID="{E050D806-531C-234C-82F8-6F3C5A0BF138}" presName="rect1" presStyleLbl="lnNode1" presStyleIdx="0" presStyleCnt="2"/>
      <dgm:spPr/>
    </dgm:pt>
    <dgm:pt modelId="{17E0DF90-F18D-4046-89D5-16681D24862E}" type="pres">
      <dgm:prSet presAssocID="{369AC081-2A49-AF43-89FA-E7D185FED438}" presName="sibTrans" presStyleCnt="0"/>
      <dgm:spPr/>
    </dgm:pt>
    <dgm:pt modelId="{257BA9B1-ED64-2748-B5DC-C66A5370A059}" type="pres">
      <dgm:prSet presAssocID="{2F75E9B8-E6AE-704E-9B4E-D273A342CDE3}" presName="comp" presStyleCnt="0"/>
      <dgm:spPr/>
    </dgm:pt>
    <dgm:pt modelId="{1D05D93C-1F54-DF40-B296-E19E5810FA44}" type="pres">
      <dgm:prSet presAssocID="{2F75E9B8-E6AE-704E-9B4E-D273A342CDE3}" presName="rect2" presStyleLbl="node1" presStyleIdx="1" presStyleCnt="2">
        <dgm:presLayoutVars>
          <dgm:bulletEnabled val="1"/>
        </dgm:presLayoutVars>
      </dgm:prSet>
      <dgm:spPr/>
    </dgm:pt>
    <dgm:pt modelId="{94CA9555-EF86-9E4C-84F5-E96959B00589}" type="pres">
      <dgm:prSet presAssocID="{2F75E9B8-E6AE-704E-9B4E-D273A342CDE3}" presName="rect1" presStyleLbl="lnNode1" presStyleIdx="1" presStyleCnt="2"/>
      <dgm:spPr/>
    </dgm:pt>
  </dgm:ptLst>
  <dgm:cxnLst>
    <dgm:cxn modelId="{3BABAB0A-AAC1-D540-8005-235617645E01}" type="presOf" srcId="{E050D806-531C-234C-82F8-6F3C5A0BF138}" destId="{6634F421-CE7C-AB46-B63F-8624A34A241D}" srcOrd="0" destOrd="0" presId="urn:microsoft.com/office/officeart/2008/layout/AlternatingPictureBlocks"/>
    <dgm:cxn modelId="{5EB03D36-F632-40E0-B9DE-BC7379D117A6}" srcId="{E050D806-531C-234C-82F8-6F3C5A0BF138}" destId="{6FCBC82D-C5DA-4CC5-AF53-DD67AB2C56B3}" srcOrd="2" destOrd="0" parTransId="{982EFCFD-3E9F-41F1-8C4F-247F455D5D8B}" sibTransId="{DCC53C74-2F18-4FFA-B0B7-0AFD7D6287DF}"/>
    <dgm:cxn modelId="{30BC9E4F-0808-1F4B-9F14-772128675BC3}" srcId="{E050D806-531C-234C-82F8-6F3C5A0BF138}" destId="{261538F0-5425-C74C-A7E4-EDEFD189B863}" srcOrd="1" destOrd="0" parTransId="{D6DE499D-4329-CE4A-9358-071CF7AB1B15}" sibTransId="{F81818ED-400D-494A-9532-4F4D36F2ED15}"/>
    <dgm:cxn modelId="{97C8D68E-9126-D941-9500-64F7FB6E21EE}" srcId="{E050D806-531C-234C-82F8-6F3C5A0BF138}" destId="{1C3E7B48-367F-0945-AC47-85287A9397D6}" srcOrd="0" destOrd="0" parTransId="{35C99707-491C-9C41-AC5D-FF6F740FDABD}" sibTransId="{D9DEB217-9AA2-DA48-99FB-2DAB0F8D8443}"/>
    <dgm:cxn modelId="{D4210497-E4CB-F046-8FBE-B1F4292BC0E2}" type="presOf" srcId="{B2235534-A246-3A4A-980D-3EAE80632555}" destId="{6C320D14-D52D-454C-8D68-56AF80B343DF}" srcOrd="0" destOrd="0" presId="urn:microsoft.com/office/officeart/2008/layout/AlternatingPictureBlocks"/>
    <dgm:cxn modelId="{11EAC79F-8FA1-411E-80FF-45046D6D44A4}" type="presOf" srcId="{6FCBC82D-C5DA-4CC5-AF53-DD67AB2C56B3}" destId="{6634F421-CE7C-AB46-B63F-8624A34A241D}" srcOrd="0" destOrd="3" presId="urn:microsoft.com/office/officeart/2008/layout/AlternatingPictureBlocks"/>
    <dgm:cxn modelId="{E534D3B6-E9C2-5040-A576-A30E926689FA}" type="presOf" srcId="{1C3E7B48-367F-0945-AC47-85287A9397D6}" destId="{6634F421-CE7C-AB46-B63F-8624A34A241D}" srcOrd="0" destOrd="1" presId="urn:microsoft.com/office/officeart/2008/layout/AlternatingPictureBlocks"/>
    <dgm:cxn modelId="{E2C203E5-E3DD-1341-825C-3BD74A1BC507}" type="presOf" srcId="{261538F0-5425-C74C-A7E4-EDEFD189B863}" destId="{6634F421-CE7C-AB46-B63F-8624A34A241D}" srcOrd="0" destOrd="2" presId="urn:microsoft.com/office/officeart/2008/layout/AlternatingPictureBlocks"/>
    <dgm:cxn modelId="{A77D91E7-5B88-0649-BCD3-939632F06FA1}" type="presOf" srcId="{2F75E9B8-E6AE-704E-9B4E-D273A342CDE3}" destId="{1D05D93C-1F54-DF40-B296-E19E5810FA44}" srcOrd="0" destOrd="0" presId="urn:microsoft.com/office/officeart/2008/layout/AlternatingPictureBlocks"/>
    <dgm:cxn modelId="{F97B28E9-832C-754C-9DAC-544F429D9BA3}" srcId="{B2235534-A246-3A4A-980D-3EAE80632555}" destId="{E050D806-531C-234C-82F8-6F3C5A0BF138}" srcOrd="0" destOrd="0" parTransId="{F897A8B4-BDF1-8746-9CCE-F34CA76F85D1}" sibTransId="{369AC081-2A49-AF43-89FA-E7D185FED438}"/>
    <dgm:cxn modelId="{89F7A4FA-BE6C-9842-A898-0DA9A931F666}" srcId="{B2235534-A246-3A4A-980D-3EAE80632555}" destId="{2F75E9B8-E6AE-704E-9B4E-D273A342CDE3}" srcOrd="1" destOrd="0" parTransId="{FFB81870-BD5B-B947-ABBA-865AAAA56D9E}" sibTransId="{D2C751C4-EB24-AD49-AA49-DE1549011AFA}"/>
    <dgm:cxn modelId="{98803E5F-3B2A-0448-8F18-B3E4101A4489}" type="presParOf" srcId="{6C320D14-D52D-454C-8D68-56AF80B343DF}" destId="{DED980AD-E260-E84B-A551-4E373691BF00}" srcOrd="0" destOrd="0" presId="urn:microsoft.com/office/officeart/2008/layout/AlternatingPictureBlocks"/>
    <dgm:cxn modelId="{899A63D1-A5DF-6F4F-BC00-267C69EDB738}" type="presParOf" srcId="{DED980AD-E260-E84B-A551-4E373691BF00}" destId="{6634F421-CE7C-AB46-B63F-8624A34A241D}" srcOrd="0" destOrd="0" presId="urn:microsoft.com/office/officeart/2008/layout/AlternatingPictureBlocks"/>
    <dgm:cxn modelId="{0C8E7A3B-FEFA-394D-BBE4-371F57BFF186}" type="presParOf" srcId="{DED980AD-E260-E84B-A551-4E373691BF00}" destId="{C86FBB63-BD88-F946-8998-40965DFD3F47}" srcOrd="1" destOrd="0" presId="urn:microsoft.com/office/officeart/2008/layout/AlternatingPictureBlocks"/>
    <dgm:cxn modelId="{73635351-B2DC-8144-BF20-4032DDC0981A}" type="presParOf" srcId="{6C320D14-D52D-454C-8D68-56AF80B343DF}" destId="{17E0DF90-F18D-4046-89D5-16681D24862E}" srcOrd="1" destOrd="0" presId="urn:microsoft.com/office/officeart/2008/layout/AlternatingPictureBlocks"/>
    <dgm:cxn modelId="{9FB93487-9853-A647-BE43-242E73EED8A4}" type="presParOf" srcId="{6C320D14-D52D-454C-8D68-56AF80B343DF}" destId="{257BA9B1-ED64-2748-B5DC-C66A5370A059}" srcOrd="2" destOrd="0" presId="urn:microsoft.com/office/officeart/2008/layout/AlternatingPictureBlocks"/>
    <dgm:cxn modelId="{57370A08-91C6-9F43-B194-4098FC9C7345}" type="presParOf" srcId="{257BA9B1-ED64-2748-B5DC-C66A5370A059}" destId="{1D05D93C-1F54-DF40-B296-E19E5810FA44}" srcOrd="0" destOrd="0" presId="urn:microsoft.com/office/officeart/2008/layout/AlternatingPictureBlocks"/>
    <dgm:cxn modelId="{746110EE-0299-254C-959B-E00AF7AA800F}" type="presParOf" srcId="{257BA9B1-ED64-2748-B5DC-C66A5370A059}" destId="{94CA9555-EF86-9E4C-84F5-E96959B00589}"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EB8321-10B7-487E-9B96-481DA62C6634}" type="doc">
      <dgm:prSet loTypeId="urn:microsoft.com/office/officeart/2009/3/layout/SubStepProcess" loCatId="process" qsTypeId="urn:microsoft.com/office/officeart/2005/8/quickstyle/simple4" qsCatId="simple" csTypeId="urn:microsoft.com/office/officeart/2005/8/colors/accent5_4" csCatId="accent5" phldr="1"/>
      <dgm:spPr/>
      <dgm:t>
        <a:bodyPr/>
        <a:lstStyle/>
        <a:p>
          <a:endParaRPr lang="tr-TR"/>
        </a:p>
      </dgm:t>
    </dgm:pt>
    <dgm:pt modelId="{EC543F73-554D-4A07-BBA1-90CF8E0DAF81}">
      <dgm:prSet custT="1"/>
      <dgm:spPr/>
      <dgm:t>
        <a:bodyPr/>
        <a:lstStyle/>
        <a:p>
          <a:pPr algn="just"/>
          <a:r>
            <a:rPr lang="tr-TR" sz="2400" b="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dirty="0">
              <a:solidFill>
                <a:srgbClr val="002060"/>
              </a:solidFill>
              <a:latin typeface="Garamond" panose="02020404030301010803" pitchFamily="18" charset="0"/>
              <a:cs typeface="Arial" charset="0"/>
            </a:rPr>
            <a:t> </a:t>
          </a:r>
          <a:endParaRPr lang="tr-TR" sz="2400" b="1" dirty="0">
            <a:solidFill>
              <a:srgbClr val="002060"/>
            </a:solidFill>
            <a:latin typeface="Garamond" panose="02020404030301010803" pitchFamily="18" charset="0"/>
          </a:endParaRPr>
        </a:p>
      </dgm:t>
    </dgm:pt>
    <dgm:pt modelId="{5CD732EC-7B63-429B-AD8A-A76930362910}" type="parTrans" cxnId="{AB71CD95-9473-43C4-AD3B-06A6E51B16AA}">
      <dgm:prSet/>
      <dgm:spPr/>
      <dgm:t>
        <a:bodyPr/>
        <a:lstStyle/>
        <a:p>
          <a:pPr algn="just"/>
          <a:endParaRPr lang="tr-TR"/>
        </a:p>
      </dgm:t>
    </dgm:pt>
    <dgm:pt modelId="{E2646DBB-BE6D-425E-8A40-7E9614D0DE15}" type="sibTrans" cxnId="{AB71CD95-9473-43C4-AD3B-06A6E51B16AA}">
      <dgm:prSet/>
      <dgm:spPr/>
      <dgm:t>
        <a:bodyPr/>
        <a:lstStyle/>
        <a:p>
          <a:pPr algn="just"/>
          <a:endParaRPr lang="tr-TR"/>
        </a:p>
      </dgm:t>
    </dgm:pt>
    <dgm:pt modelId="{EB48BEF1-15BD-4F17-8AD3-AC8BAF193959}">
      <dgm:prSet custT="1"/>
      <dgm:spPr/>
      <dgm:t>
        <a:bodyPr/>
        <a:lstStyle/>
        <a:p>
          <a:pPr algn="just"/>
          <a:r>
            <a:rPr lang="tr-TR" sz="2400" b="0" dirty="0">
              <a:solidFill>
                <a:srgbClr val="002060"/>
              </a:solidFill>
              <a:latin typeface="Garamond" panose="02020404030301010803" pitchFamily="18" charset="0"/>
              <a:cs typeface="Arial" charset="0"/>
            </a:rPr>
            <a:t>Zaruri gider ödemesi </a:t>
          </a:r>
          <a:endParaRPr lang="tr-TR" sz="2400" b="0" dirty="0">
            <a:solidFill>
              <a:srgbClr val="002060"/>
            </a:solidFill>
            <a:latin typeface="Garamond" panose="02020404030301010803" pitchFamily="18" charset="0"/>
          </a:endParaRPr>
        </a:p>
      </dgm:t>
    </dgm:pt>
    <dgm:pt modelId="{4105181D-3EF5-4D61-88D6-C008402AF63B}" type="parTrans" cxnId="{9DE78CC3-DF8D-42BF-A809-D3797F6E5411}">
      <dgm:prSet/>
      <dgm:spPr/>
      <dgm:t>
        <a:bodyPr/>
        <a:lstStyle/>
        <a:p>
          <a:pPr algn="just"/>
          <a:endParaRPr lang="tr-TR"/>
        </a:p>
      </dgm:t>
    </dgm:pt>
    <dgm:pt modelId="{02262A17-A975-442B-8F72-965B26138939}" type="sibTrans" cxnId="{9DE78CC3-DF8D-42BF-A809-D3797F6E5411}">
      <dgm:prSet/>
      <dgm:spPr/>
      <dgm:t>
        <a:bodyPr/>
        <a:lstStyle/>
        <a:p>
          <a:pPr algn="just"/>
          <a:endParaRPr lang="tr-TR"/>
        </a:p>
      </dgm:t>
    </dgm:pt>
    <dgm:pt modelId="{EFB04BAD-0DB8-40AF-B439-A23533B786B7}">
      <dgm:prSet custT="1"/>
      <dgm:spPr/>
      <dgm:t>
        <a:bodyPr/>
        <a:lstStyle/>
        <a:p>
          <a:pPr algn="just"/>
          <a:r>
            <a:rPr lang="tr-TR" sz="24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dirty="0">
              <a:solidFill>
                <a:srgbClr val="263B86"/>
              </a:solidFill>
              <a:latin typeface="Garamond" panose="02020404030301010803" pitchFamily="18" charset="0"/>
              <a:ea typeface="Arial Unicode MS" pitchFamily="34" charset="-128"/>
              <a:cs typeface="Arial" pitchFamily="34" charset="0"/>
            </a:rPr>
            <a:t>ödeme </a:t>
          </a:r>
          <a:endParaRPr lang="tr-TR" sz="2400" b="0" dirty="0">
            <a:solidFill>
              <a:srgbClr val="002060"/>
            </a:solidFill>
            <a:latin typeface="Garamond" panose="02020404030301010803" pitchFamily="18" charset="0"/>
          </a:endParaRPr>
        </a:p>
      </dgm:t>
    </dgm:pt>
    <dgm:pt modelId="{8F01740B-7883-4B17-ACDB-6349C0CA1B2D}" type="parTrans" cxnId="{9D926C5C-7F7D-4A8C-AF17-355457A8A84D}">
      <dgm:prSet/>
      <dgm:spPr/>
      <dgm:t>
        <a:bodyPr/>
        <a:lstStyle/>
        <a:p>
          <a:pPr algn="just"/>
          <a:endParaRPr lang="tr-TR"/>
        </a:p>
      </dgm:t>
    </dgm:pt>
    <dgm:pt modelId="{13D4C70E-7048-413C-AFD3-C2AFC30E01D0}" type="sibTrans" cxnId="{9D926C5C-7F7D-4A8C-AF17-355457A8A84D}">
      <dgm:prSet/>
      <dgm:spPr/>
      <dgm:t>
        <a:bodyPr/>
        <a:lstStyle/>
        <a:p>
          <a:pPr algn="just"/>
          <a:endParaRPr lang="tr-TR"/>
        </a:p>
      </dgm:t>
    </dgm:pt>
    <dgm:pt modelId="{B9D4DA72-37C2-478E-AB10-5D3D7C5974D4}">
      <dgm:prSet custT="1"/>
      <dgm:spPr>
        <a:solidFill>
          <a:schemeClr val="accent1">
            <a:lumMod val="20000"/>
            <a:lumOff val="80000"/>
          </a:schemeClr>
        </a:solidFill>
      </dgm:spPr>
      <dgm:t>
        <a:bodyPr/>
        <a:lstStyle/>
        <a:p>
          <a:pPr algn="ctr"/>
          <a:r>
            <a:rPr lang="tr-TR" sz="2400" b="1" dirty="0">
              <a:solidFill>
                <a:srgbClr val="002060"/>
              </a:solidFill>
              <a:latin typeface="Garamond" panose="02020404030301010803" pitchFamily="18" charset="0"/>
            </a:rPr>
            <a:t>Zaruri Gider, Sigorta Primi ve Eğitici Ödemesi</a:t>
          </a:r>
        </a:p>
      </dgm:t>
    </dgm:pt>
    <dgm:pt modelId="{8B29E081-6E9B-4D0B-A88A-04B846992BD6}" type="parTrans" cxnId="{94B1D7D0-B0A3-47B6-885D-D13617A501F6}">
      <dgm:prSet/>
      <dgm:spPr/>
      <dgm:t>
        <a:bodyPr/>
        <a:lstStyle/>
        <a:p>
          <a:pPr algn="just"/>
          <a:endParaRPr lang="tr-TR"/>
        </a:p>
      </dgm:t>
    </dgm:pt>
    <dgm:pt modelId="{99A5B266-F640-4801-9AEA-3A84A21198B9}" type="sibTrans" cxnId="{94B1D7D0-B0A3-47B6-885D-D13617A501F6}">
      <dgm:prSet/>
      <dgm:spPr/>
      <dgm:t>
        <a:bodyPr/>
        <a:lstStyle/>
        <a:p>
          <a:pPr algn="just"/>
          <a:endParaRPr lang="tr-TR"/>
        </a:p>
      </dgm:t>
    </dgm:pt>
    <dgm:pt modelId="{2F28B4EA-9718-4C02-A53E-6C896E82C96E}" type="pres">
      <dgm:prSet presAssocID="{8BEB8321-10B7-487E-9B96-481DA62C6634}" presName="Name0" presStyleCnt="0">
        <dgm:presLayoutVars>
          <dgm:chMax val="7"/>
          <dgm:dir/>
          <dgm:animOne val="branch"/>
        </dgm:presLayoutVars>
      </dgm:prSet>
      <dgm:spPr/>
    </dgm:pt>
    <dgm:pt modelId="{127AEB24-7F79-4626-9197-14E8FED29DC2}" type="pres">
      <dgm:prSet presAssocID="{B9D4DA72-37C2-478E-AB10-5D3D7C5974D4}" presName="parTx1" presStyleLbl="node1" presStyleIdx="0" presStyleCnt="1" custScaleX="54981" custScaleY="55497"/>
      <dgm:spPr/>
    </dgm:pt>
    <dgm:pt modelId="{D0EF10D3-DF8A-4DBB-B815-E17BB9D289CE}" type="pres">
      <dgm:prSet presAssocID="{B9D4DA72-37C2-478E-AB10-5D3D7C5974D4}" presName="spPre1" presStyleCnt="0"/>
      <dgm:spPr/>
    </dgm:pt>
    <dgm:pt modelId="{D41557BD-20F1-44F4-8686-F38B696F9BD5}" type="pres">
      <dgm:prSet presAssocID="{B9D4DA72-37C2-478E-AB10-5D3D7C5974D4}" presName="chLin1" presStyleCnt="0"/>
      <dgm:spPr/>
    </dgm:pt>
    <dgm:pt modelId="{D4EA1DCE-1907-49B1-80B9-030E8B225E8B}" type="pres">
      <dgm:prSet presAssocID="{5CD732EC-7B63-429B-AD8A-A76930362910}" presName="Name11" presStyleLbl="parChTrans1D1" presStyleIdx="0" presStyleCnt="6"/>
      <dgm:spPr/>
    </dgm:pt>
    <dgm:pt modelId="{66BA5F13-88E0-4A6B-8514-09372FBACE6D}" type="pres">
      <dgm:prSet presAssocID="{EC543F73-554D-4A07-BBA1-90CF8E0DAF81}" presName="txAndLines1" presStyleCnt="0"/>
      <dgm:spPr/>
    </dgm:pt>
    <dgm:pt modelId="{E0088D53-6010-4455-AB91-EA10A7DF6B8D}" type="pres">
      <dgm:prSet presAssocID="{EC543F73-554D-4A07-BBA1-90CF8E0DAF81}" presName="anchor1" presStyleCnt="0"/>
      <dgm:spPr/>
    </dgm:pt>
    <dgm:pt modelId="{CC7BC8A3-7174-4F70-AB48-7106C7FE57E0}" type="pres">
      <dgm:prSet presAssocID="{EC543F73-554D-4A07-BBA1-90CF8E0DAF81}" presName="backup1" presStyleCnt="0"/>
      <dgm:spPr/>
    </dgm:pt>
    <dgm:pt modelId="{68764B4E-AB4A-4D8C-8D3C-58A384042394}" type="pres">
      <dgm:prSet presAssocID="{EC543F73-554D-4A07-BBA1-90CF8E0DAF81}" presName="preLine1" presStyleLbl="parChTrans1D1" presStyleIdx="1" presStyleCnt="6"/>
      <dgm:spPr/>
    </dgm:pt>
    <dgm:pt modelId="{A3A87861-3399-4DE4-8D40-E21E10A1415E}" type="pres">
      <dgm:prSet presAssocID="{EC543F73-554D-4A07-BBA1-90CF8E0DAF81}" presName="desTx1" presStyleLbl="revTx" presStyleIdx="0" presStyleCnt="0">
        <dgm:presLayoutVars>
          <dgm:bulletEnabled val="1"/>
        </dgm:presLayoutVars>
      </dgm:prSet>
      <dgm:spPr/>
    </dgm:pt>
    <dgm:pt modelId="{415ECC2E-160F-41D0-96A4-DCA6F3089895}" type="pres">
      <dgm:prSet presAssocID="{4105181D-3EF5-4D61-88D6-C008402AF63B}" presName="Name11" presStyleLbl="parChTrans1D1" presStyleIdx="2" presStyleCnt="6"/>
      <dgm:spPr/>
    </dgm:pt>
    <dgm:pt modelId="{F4EE1EE7-236B-42C9-AD67-09CF98C382C6}" type="pres">
      <dgm:prSet presAssocID="{EB48BEF1-15BD-4F17-8AD3-AC8BAF193959}" presName="txAndLines1" presStyleCnt="0"/>
      <dgm:spPr/>
    </dgm:pt>
    <dgm:pt modelId="{EB09C43E-F3E3-4DBB-8D07-82260C7519AA}" type="pres">
      <dgm:prSet presAssocID="{EB48BEF1-15BD-4F17-8AD3-AC8BAF193959}" presName="anchor1" presStyleCnt="0"/>
      <dgm:spPr/>
    </dgm:pt>
    <dgm:pt modelId="{3899B7D5-66AF-4A2E-8C0C-91DC818F677D}" type="pres">
      <dgm:prSet presAssocID="{EB48BEF1-15BD-4F17-8AD3-AC8BAF193959}" presName="backup1" presStyleCnt="0"/>
      <dgm:spPr/>
    </dgm:pt>
    <dgm:pt modelId="{19AEAE05-52A5-43BB-A937-4B958BC712AD}" type="pres">
      <dgm:prSet presAssocID="{EB48BEF1-15BD-4F17-8AD3-AC8BAF193959}" presName="preLine1" presStyleLbl="parChTrans1D1" presStyleIdx="3" presStyleCnt="6"/>
      <dgm:spPr/>
    </dgm:pt>
    <dgm:pt modelId="{127C2630-13D8-4CD0-8B54-D3F057D9917F}" type="pres">
      <dgm:prSet presAssocID="{EB48BEF1-15BD-4F17-8AD3-AC8BAF193959}" presName="desTx1" presStyleLbl="revTx" presStyleIdx="0" presStyleCnt="0">
        <dgm:presLayoutVars>
          <dgm:bulletEnabled val="1"/>
        </dgm:presLayoutVars>
      </dgm:prSet>
      <dgm:spPr/>
    </dgm:pt>
    <dgm:pt modelId="{A25817BC-FB60-407D-AA2C-1EC458C7EFB4}" type="pres">
      <dgm:prSet presAssocID="{8F01740B-7883-4B17-ACDB-6349C0CA1B2D}" presName="Name11" presStyleLbl="parChTrans1D1" presStyleIdx="4" presStyleCnt="6"/>
      <dgm:spPr/>
    </dgm:pt>
    <dgm:pt modelId="{CB7E06EE-3687-4D16-AFB8-78A92D6B6D7A}" type="pres">
      <dgm:prSet presAssocID="{EFB04BAD-0DB8-40AF-B439-A23533B786B7}" presName="txAndLines1" presStyleCnt="0"/>
      <dgm:spPr/>
    </dgm:pt>
    <dgm:pt modelId="{5FF04D84-D592-4E55-91C9-53EAD1E46D43}" type="pres">
      <dgm:prSet presAssocID="{EFB04BAD-0DB8-40AF-B439-A23533B786B7}" presName="anchor1" presStyleCnt="0"/>
      <dgm:spPr/>
    </dgm:pt>
    <dgm:pt modelId="{03210B95-0C05-4546-886F-2241EB7B785E}" type="pres">
      <dgm:prSet presAssocID="{EFB04BAD-0DB8-40AF-B439-A23533B786B7}" presName="backup1" presStyleCnt="0"/>
      <dgm:spPr/>
    </dgm:pt>
    <dgm:pt modelId="{52A0EB7A-0E55-41AC-B725-D46699A7220E}" type="pres">
      <dgm:prSet presAssocID="{EFB04BAD-0DB8-40AF-B439-A23533B786B7}" presName="preLine1" presStyleLbl="parChTrans1D1" presStyleIdx="5" presStyleCnt="6"/>
      <dgm:spPr/>
    </dgm:pt>
    <dgm:pt modelId="{ECEA7768-989A-4495-9C40-EC070FA1AC8F}" type="pres">
      <dgm:prSet presAssocID="{EFB04BAD-0DB8-40AF-B439-A23533B786B7}" presName="desTx1" presStyleLbl="revTx" presStyleIdx="0" presStyleCnt="0" custScaleY="88569">
        <dgm:presLayoutVars>
          <dgm:bulletEnabled val="1"/>
        </dgm:presLayoutVars>
      </dgm:prSet>
      <dgm:spPr/>
    </dgm:pt>
  </dgm:ptLst>
  <dgm:cxnLst>
    <dgm:cxn modelId="{EFE32B09-59AC-43CC-B3CB-14C44C61B993}" type="presOf" srcId="{EFB04BAD-0DB8-40AF-B439-A23533B786B7}" destId="{ECEA7768-989A-4495-9C40-EC070FA1AC8F}" srcOrd="0" destOrd="0" presId="urn:microsoft.com/office/officeart/2009/3/layout/SubStepProcess"/>
    <dgm:cxn modelId="{22135412-9B3B-4BFF-A6CB-060CAC046ACC}" type="presOf" srcId="{B9D4DA72-37C2-478E-AB10-5D3D7C5974D4}" destId="{127AEB24-7F79-4626-9197-14E8FED29DC2}" srcOrd="0" destOrd="0" presId="urn:microsoft.com/office/officeart/2009/3/layout/SubStepProcess"/>
    <dgm:cxn modelId="{9D926C5C-7F7D-4A8C-AF17-355457A8A84D}" srcId="{B9D4DA72-37C2-478E-AB10-5D3D7C5974D4}" destId="{EFB04BAD-0DB8-40AF-B439-A23533B786B7}" srcOrd="2" destOrd="0" parTransId="{8F01740B-7883-4B17-ACDB-6349C0CA1B2D}" sibTransId="{13D4C70E-7048-413C-AFD3-C2AFC30E01D0}"/>
    <dgm:cxn modelId="{F5D4B469-82C4-469B-9768-FF5B83870A60}" type="presOf" srcId="{EC543F73-554D-4A07-BBA1-90CF8E0DAF81}" destId="{A3A87861-3399-4DE4-8D40-E21E10A1415E}" srcOrd="0" destOrd="0" presId="urn:microsoft.com/office/officeart/2009/3/layout/SubStepProcess"/>
    <dgm:cxn modelId="{300C958B-DFED-498A-B640-C17C18A948D0}" type="presOf" srcId="{EB48BEF1-15BD-4F17-8AD3-AC8BAF193959}" destId="{127C2630-13D8-4CD0-8B54-D3F057D9917F}" srcOrd="0" destOrd="0" presId="urn:microsoft.com/office/officeart/2009/3/layout/SubStepProcess"/>
    <dgm:cxn modelId="{AB71CD95-9473-43C4-AD3B-06A6E51B16AA}" srcId="{B9D4DA72-37C2-478E-AB10-5D3D7C5974D4}" destId="{EC543F73-554D-4A07-BBA1-90CF8E0DAF81}" srcOrd="0" destOrd="0" parTransId="{5CD732EC-7B63-429B-AD8A-A76930362910}" sibTransId="{E2646DBB-BE6D-425E-8A40-7E9614D0DE15}"/>
    <dgm:cxn modelId="{1EF405B1-21BB-4084-A938-C736CAB990C0}" type="presOf" srcId="{8BEB8321-10B7-487E-9B96-481DA62C6634}" destId="{2F28B4EA-9718-4C02-A53E-6C896E82C96E}" srcOrd="0" destOrd="0" presId="urn:microsoft.com/office/officeart/2009/3/layout/SubStepProcess"/>
    <dgm:cxn modelId="{9DE78CC3-DF8D-42BF-A809-D3797F6E5411}" srcId="{B9D4DA72-37C2-478E-AB10-5D3D7C5974D4}" destId="{EB48BEF1-15BD-4F17-8AD3-AC8BAF193959}" srcOrd="1" destOrd="0" parTransId="{4105181D-3EF5-4D61-88D6-C008402AF63B}" sibTransId="{02262A17-A975-442B-8F72-965B26138939}"/>
    <dgm:cxn modelId="{94B1D7D0-B0A3-47B6-885D-D13617A501F6}" srcId="{8BEB8321-10B7-487E-9B96-481DA62C6634}" destId="{B9D4DA72-37C2-478E-AB10-5D3D7C5974D4}" srcOrd="0" destOrd="0" parTransId="{8B29E081-6E9B-4D0B-A88A-04B846992BD6}" sibTransId="{99A5B266-F640-4801-9AEA-3A84A21198B9}"/>
    <dgm:cxn modelId="{29D8DD60-CD06-49D9-8767-B599E06092AD}" type="presParOf" srcId="{2F28B4EA-9718-4C02-A53E-6C896E82C96E}" destId="{127AEB24-7F79-4626-9197-14E8FED29DC2}" srcOrd="0" destOrd="0" presId="urn:microsoft.com/office/officeart/2009/3/layout/SubStepProcess"/>
    <dgm:cxn modelId="{184B89ED-F402-4863-91E2-7076C171EFC8}" type="presParOf" srcId="{2F28B4EA-9718-4C02-A53E-6C896E82C96E}" destId="{D0EF10D3-DF8A-4DBB-B815-E17BB9D289CE}" srcOrd="1" destOrd="0" presId="urn:microsoft.com/office/officeart/2009/3/layout/SubStepProcess"/>
    <dgm:cxn modelId="{BCCC215B-0A4E-4B6E-9CE1-741420AF6979}" type="presParOf" srcId="{2F28B4EA-9718-4C02-A53E-6C896E82C96E}" destId="{D41557BD-20F1-44F4-8686-F38B696F9BD5}" srcOrd="2" destOrd="0" presId="urn:microsoft.com/office/officeart/2009/3/layout/SubStepProcess"/>
    <dgm:cxn modelId="{07E28F9A-C056-4325-B201-72630AF0DF38}" type="presParOf" srcId="{D41557BD-20F1-44F4-8686-F38B696F9BD5}" destId="{D4EA1DCE-1907-49B1-80B9-030E8B225E8B}" srcOrd="0" destOrd="0" presId="urn:microsoft.com/office/officeart/2009/3/layout/SubStepProcess"/>
    <dgm:cxn modelId="{32674120-F460-4283-A2F7-824C7B94E431}" type="presParOf" srcId="{D41557BD-20F1-44F4-8686-F38B696F9BD5}" destId="{66BA5F13-88E0-4A6B-8514-09372FBACE6D}" srcOrd="1" destOrd="0" presId="urn:microsoft.com/office/officeart/2009/3/layout/SubStepProcess"/>
    <dgm:cxn modelId="{6F688CBF-8C92-487B-BD7A-0A120FECF70B}" type="presParOf" srcId="{66BA5F13-88E0-4A6B-8514-09372FBACE6D}" destId="{E0088D53-6010-4455-AB91-EA10A7DF6B8D}" srcOrd="0" destOrd="0" presId="urn:microsoft.com/office/officeart/2009/3/layout/SubStepProcess"/>
    <dgm:cxn modelId="{F85045DD-E333-4029-907D-DADC16DDA352}" type="presParOf" srcId="{66BA5F13-88E0-4A6B-8514-09372FBACE6D}" destId="{CC7BC8A3-7174-4F70-AB48-7106C7FE57E0}" srcOrd="1" destOrd="0" presId="urn:microsoft.com/office/officeart/2009/3/layout/SubStepProcess"/>
    <dgm:cxn modelId="{98227F64-BF03-42D0-9A4D-051D9B542531}" type="presParOf" srcId="{66BA5F13-88E0-4A6B-8514-09372FBACE6D}" destId="{68764B4E-AB4A-4D8C-8D3C-58A384042394}" srcOrd="2" destOrd="0" presId="urn:microsoft.com/office/officeart/2009/3/layout/SubStepProcess"/>
    <dgm:cxn modelId="{AC4EA20D-B984-4B6C-8081-92266B708502}" type="presParOf" srcId="{66BA5F13-88E0-4A6B-8514-09372FBACE6D}" destId="{A3A87861-3399-4DE4-8D40-E21E10A1415E}" srcOrd="3" destOrd="0" presId="urn:microsoft.com/office/officeart/2009/3/layout/SubStepProcess"/>
    <dgm:cxn modelId="{9400E61D-968A-4D8B-9AC5-FC39C5BC0D55}" type="presParOf" srcId="{D41557BD-20F1-44F4-8686-F38B696F9BD5}" destId="{415ECC2E-160F-41D0-96A4-DCA6F3089895}" srcOrd="2" destOrd="0" presId="urn:microsoft.com/office/officeart/2009/3/layout/SubStepProcess"/>
    <dgm:cxn modelId="{A2AD707E-CC33-46F2-84D5-72F14264D86E}" type="presParOf" srcId="{D41557BD-20F1-44F4-8686-F38B696F9BD5}" destId="{F4EE1EE7-236B-42C9-AD67-09CF98C382C6}" srcOrd="3" destOrd="0" presId="urn:microsoft.com/office/officeart/2009/3/layout/SubStepProcess"/>
    <dgm:cxn modelId="{4F592543-80ED-48F8-A87E-1166AFD93CAF}" type="presParOf" srcId="{F4EE1EE7-236B-42C9-AD67-09CF98C382C6}" destId="{EB09C43E-F3E3-4DBB-8D07-82260C7519AA}" srcOrd="0" destOrd="0" presId="urn:microsoft.com/office/officeart/2009/3/layout/SubStepProcess"/>
    <dgm:cxn modelId="{66D3718E-4E0A-4528-BA62-9E4525F008BF}" type="presParOf" srcId="{F4EE1EE7-236B-42C9-AD67-09CF98C382C6}" destId="{3899B7D5-66AF-4A2E-8C0C-91DC818F677D}" srcOrd="1" destOrd="0" presId="urn:microsoft.com/office/officeart/2009/3/layout/SubStepProcess"/>
    <dgm:cxn modelId="{BDE1C5EB-121A-4201-8E1A-81CEBF92CF24}" type="presParOf" srcId="{F4EE1EE7-236B-42C9-AD67-09CF98C382C6}" destId="{19AEAE05-52A5-43BB-A937-4B958BC712AD}" srcOrd="2" destOrd="0" presId="urn:microsoft.com/office/officeart/2009/3/layout/SubStepProcess"/>
    <dgm:cxn modelId="{7A4F50A7-5E1F-4EC6-A7D3-046C553AB267}" type="presParOf" srcId="{F4EE1EE7-236B-42C9-AD67-09CF98C382C6}" destId="{127C2630-13D8-4CD0-8B54-D3F057D9917F}" srcOrd="3" destOrd="0" presId="urn:microsoft.com/office/officeart/2009/3/layout/SubStepProcess"/>
    <dgm:cxn modelId="{C679F4D1-2C0C-402A-9034-7AD5D981E444}" type="presParOf" srcId="{D41557BD-20F1-44F4-8686-F38B696F9BD5}" destId="{A25817BC-FB60-407D-AA2C-1EC458C7EFB4}" srcOrd="4" destOrd="0" presId="urn:microsoft.com/office/officeart/2009/3/layout/SubStepProcess"/>
    <dgm:cxn modelId="{E50C2522-214A-4831-B96B-212F39BF3FE0}" type="presParOf" srcId="{D41557BD-20F1-44F4-8686-F38B696F9BD5}" destId="{CB7E06EE-3687-4D16-AFB8-78A92D6B6D7A}" srcOrd="5" destOrd="0" presId="urn:microsoft.com/office/officeart/2009/3/layout/SubStepProcess"/>
    <dgm:cxn modelId="{ED8D26BD-88C0-43A0-9081-7C1F780B646B}" type="presParOf" srcId="{CB7E06EE-3687-4D16-AFB8-78A92D6B6D7A}" destId="{5FF04D84-D592-4E55-91C9-53EAD1E46D43}" srcOrd="0" destOrd="0" presId="urn:microsoft.com/office/officeart/2009/3/layout/SubStepProcess"/>
    <dgm:cxn modelId="{E42D76EE-D7A0-447D-8BDC-3D859D991790}" type="presParOf" srcId="{CB7E06EE-3687-4D16-AFB8-78A92D6B6D7A}" destId="{03210B95-0C05-4546-886F-2241EB7B785E}" srcOrd="1" destOrd="0" presId="urn:microsoft.com/office/officeart/2009/3/layout/SubStepProcess"/>
    <dgm:cxn modelId="{821B9C4C-AE0D-4AFD-A8EA-8B809B978052}" type="presParOf" srcId="{CB7E06EE-3687-4D16-AFB8-78A92D6B6D7A}" destId="{52A0EB7A-0E55-41AC-B725-D46699A7220E}" srcOrd="2" destOrd="0" presId="urn:microsoft.com/office/officeart/2009/3/layout/SubStepProcess"/>
    <dgm:cxn modelId="{7C9C0B5D-A029-400F-B4CE-1E0DD2A7FC1F}" type="presParOf" srcId="{CB7E06EE-3687-4D16-AFB8-78A92D6B6D7A}" destId="{ECEA7768-989A-4495-9C40-EC070FA1AC8F}" srcOrd="3"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8BACE3-638E-41E6-A976-E727CB97C506}" type="doc">
      <dgm:prSet loTypeId="urn:microsoft.com/office/officeart/2018/2/layout/IconLabelList" loCatId="icon" qsTypeId="urn:microsoft.com/office/officeart/2005/8/quickstyle/3d1" qsCatId="3D" csTypeId="urn:microsoft.com/office/officeart/2005/8/colors/accent1_4" csCatId="accent1" phldr="1"/>
      <dgm:spPr/>
      <dgm:t>
        <a:bodyPr/>
        <a:lstStyle/>
        <a:p>
          <a:endParaRPr lang="tr-TR"/>
        </a:p>
      </dgm:t>
    </dgm:pt>
    <dgm:pt modelId="{05AF7163-C818-4806-B7E4-E2462D85DDA8}">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dirty="0">
              <a:solidFill>
                <a:srgbClr val="263B86"/>
              </a:solidFill>
              <a:latin typeface="Garamond" panose="02020404030301010803" pitchFamily="18" charset="0"/>
              <a:ea typeface="Arial Unicode MS" pitchFamily="34" charset="-128"/>
              <a:cs typeface="Arial" pitchFamily="34" charset="0"/>
            </a:rPr>
            <a:t> 183.726 TL</a:t>
          </a:r>
          <a:endParaRPr lang="tr-TR" sz="2000" dirty="0">
            <a:solidFill>
              <a:srgbClr val="002060"/>
            </a:solidFill>
            <a:latin typeface="Garamond" panose="02020404030301010803" pitchFamily="18" charset="0"/>
          </a:endParaRPr>
        </a:p>
      </dgm:t>
    </dgm:pt>
    <dgm:pt modelId="{94A0A7B9-7D03-49D0-8429-016387D6B898}" type="sibTrans" cxnId="{666F0411-2B5B-4BE8-A2C5-7A83197034BE}">
      <dgm:prSet/>
      <dgm:spPr/>
      <dgm:t>
        <a:bodyPr/>
        <a:lstStyle/>
        <a:p>
          <a:endParaRPr lang="tr-TR"/>
        </a:p>
      </dgm:t>
    </dgm:pt>
    <dgm:pt modelId="{AF6E5A0C-0EAC-4682-BAC7-C5AE5DC1C258}" type="parTrans" cxnId="{666F0411-2B5B-4BE8-A2C5-7A83197034BE}">
      <dgm:prSet/>
      <dgm:spPr/>
      <dgm:t>
        <a:bodyPr/>
        <a:lstStyle/>
        <a:p>
          <a:endParaRPr lang="tr-TR"/>
        </a:p>
      </dgm:t>
    </dgm:pt>
    <dgm:pt modelId="{0E02067B-F2EA-45B8-AB5E-C93A3D3907E1}">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a:lnSpc>
              <a:spcPct val="100000"/>
            </a:lnSpc>
          </a:pPr>
          <a:r>
            <a:rPr lang="tr-TR" sz="2000" b="1" dirty="0">
              <a:solidFill>
                <a:srgbClr val="263B86"/>
              </a:solidFill>
              <a:latin typeface="Garamond" panose="02020404030301010803" pitchFamily="18" charset="0"/>
              <a:ea typeface="Arial Unicode MS" pitchFamily="34" charset="-128"/>
              <a:cs typeface="Arial" pitchFamily="34" charset="0"/>
            </a:rPr>
            <a:t>30.621 TL</a:t>
          </a:r>
        </a:p>
        <a:p>
          <a:pPr>
            <a:lnSpc>
              <a:spcPct val="100000"/>
            </a:lnSpc>
          </a:pPr>
          <a:r>
            <a:rPr lang="tr-TR" sz="1800" u="none"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dirty="0">
            <a:solidFill>
              <a:srgbClr val="002060"/>
            </a:solidFill>
            <a:latin typeface="Garamond" panose="02020404030301010803" pitchFamily="18" charset="0"/>
          </a:endParaRPr>
        </a:p>
      </dgm:t>
    </dgm:pt>
    <dgm:pt modelId="{AEADEC7E-2584-42EF-99B9-BF81EFF55E38}" type="sibTrans" cxnId="{16851573-ED41-4256-857D-4C1F59D70355}">
      <dgm:prSet/>
      <dgm:spPr/>
      <dgm:t>
        <a:bodyPr/>
        <a:lstStyle/>
        <a:p>
          <a:endParaRPr lang="tr-TR"/>
        </a:p>
      </dgm:t>
    </dgm:pt>
    <dgm:pt modelId="{D7B54902-7899-46C6-AF3C-816E32CE1719}" type="parTrans" cxnId="{16851573-ED41-4256-857D-4C1F59D70355}">
      <dgm:prSet/>
      <dgm:spPr/>
      <dgm:t>
        <a:bodyPr/>
        <a:lstStyle/>
        <a:p>
          <a:endParaRPr lang="tr-TR"/>
        </a:p>
      </dgm:t>
    </dgm:pt>
    <dgm:pt modelId="{D4FA7A6B-B354-4489-9D36-5434F4BD76F9}">
      <dgm:prSet phldrT="[Text]" custT="1"/>
      <dgm:spPr/>
      <dgm:t>
        <a:bodyPr/>
        <a:lstStyle/>
        <a:p>
          <a:pPr>
            <a:lnSpc>
              <a:spcPct val="100000"/>
            </a:lnSpc>
          </a:pPr>
          <a:r>
            <a:rPr lang="tr-TR" sz="2000" b="1" dirty="0">
              <a:solidFill>
                <a:srgbClr val="263B86"/>
              </a:solidFill>
              <a:latin typeface="Garamond" panose="02020404030301010803" pitchFamily="18" charset="0"/>
              <a:ea typeface="Arial Unicode MS" pitchFamily="34" charset="-128"/>
              <a:cs typeface="Arial" pitchFamily="34" charset="0"/>
            </a:rPr>
            <a:t>6 aylık </a:t>
          </a:r>
          <a:r>
            <a:rPr lang="tr-TR" sz="20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dirty="0">
            <a:solidFill>
              <a:srgbClr val="002060"/>
            </a:solidFill>
            <a:latin typeface="Garamond" panose="02020404030301010803" pitchFamily="18" charset="0"/>
          </a:endParaRPr>
        </a:p>
      </dgm:t>
    </dgm:pt>
    <dgm:pt modelId="{6BC36585-7DB0-438C-917B-ED9BA9A99F7E}" type="sibTrans" cxnId="{E3721EF1-8302-42D9-B95D-D89016D82A31}">
      <dgm:prSet/>
      <dgm:spPr/>
      <dgm:t>
        <a:bodyPr/>
        <a:lstStyle/>
        <a:p>
          <a:endParaRPr lang="tr-TR"/>
        </a:p>
      </dgm:t>
    </dgm:pt>
    <dgm:pt modelId="{45824F10-6EEB-4091-85DE-17249337B676}" type="parTrans" cxnId="{E3721EF1-8302-42D9-B95D-D89016D82A31}">
      <dgm:prSet/>
      <dgm:spPr/>
      <dgm:t>
        <a:bodyPr/>
        <a:lstStyle/>
        <a:p>
          <a:endParaRPr lang="tr-TR"/>
        </a:p>
      </dgm:t>
    </dgm:pt>
    <dgm:pt modelId="{595C69E7-B7F7-407F-A784-1F42ED0E4C7C}" type="pres">
      <dgm:prSet presAssocID="{098BACE3-638E-41E6-A976-E727CB97C506}" presName="root" presStyleCnt="0">
        <dgm:presLayoutVars>
          <dgm:dir/>
          <dgm:resizeHandles val="exact"/>
        </dgm:presLayoutVars>
      </dgm:prSet>
      <dgm:spPr/>
    </dgm:pt>
    <dgm:pt modelId="{CA24168D-CCF8-4C5D-8F8B-C11745A432D7}" type="pres">
      <dgm:prSet presAssocID="{D4FA7A6B-B354-4489-9D36-5434F4BD76F9}" presName="compNode" presStyleCnt="0"/>
      <dgm:spPr/>
    </dgm:pt>
    <dgm:pt modelId="{22764060-40DD-4A93-8AF9-A5D672030088}" type="pres">
      <dgm:prSet presAssocID="{D4FA7A6B-B354-4489-9D36-5434F4BD76F9}" presName="iconRect" presStyleLbl="node1" presStyleIdx="0" presStyleCnt="3"/>
      <dgm:spPr>
        <a:noFill/>
      </dgm:spPr>
      <dgm:extLst>
        <a:ext uri="{E40237B7-FDA0-4F09-8148-C483321AD2D9}">
          <dgm14:cNvPr xmlns:dgm14="http://schemas.microsoft.com/office/drawing/2010/diagram" id="0" name="" descr="Kitaplar"/>
        </a:ext>
      </dgm:extLst>
    </dgm:pt>
    <dgm:pt modelId="{08BFD0B4-716E-456A-B11D-8A48EE06AF0A}" type="pres">
      <dgm:prSet presAssocID="{D4FA7A6B-B354-4489-9D36-5434F4BD76F9}" presName="spaceRect" presStyleCnt="0"/>
      <dgm:spPr/>
    </dgm:pt>
    <dgm:pt modelId="{292516B3-BF33-42EC-BB1A-D9C41853C69E}" type="pres">
      <dgm:prSet presAssocID="{D4FA7A6B-B354-4489-9D36-5434F4BD76F9}" presName="textRect" presStyleLbl="revTx" presStyleIdx="0" presStyleCnt="3">
        <dgm:presLayoutVars>
          <dgm:chMax val="1"/>
          <dgm:chPref val="1"/>
        </dgm:presLayoutVars>
      </dgm:prSet>
      <dgm:spPr/>
    </dgm:pt>
    <dgm:pt modelId="{E144F9CE-E156-4B35-819F-D116FE810938}" type="pres">
      <dgm:prSet presAssocID="{6BC36585-7DB0-438C-917B-ED9BA9A99F7E}" presName="sibTrans" presStyleCnt="0"/>
      <dgm:spPr/>
    </dgm:pt>
    <dgm:pt modelId="{CAB8D20D-3D37-4DD9-8832-53A504C77035}" type="pres">
      <dgm:prSet presAssocID="{0E02067B-F2EA-45B8-AB5E-C93A3D3907E1}" presName="compNode" presStyleCnt="0"/>
      <dgm:spPr/>
    </dgm:pt>
    <dgm:pt modelId="{93FE1A8B-D580-4A0B-B61A-35858BE7EEDD}" type="pres">
      <dgm:prSet presAssocID="{0E02067B-F2EA-45B8-AB5E-C93A3D3907E1}" presName="iconRect" presStyleLbl="node1" presStyleIdx="1" presStyleCnt="3"/>
      <dgm:spPr>
        <a:noFill/>
      </dgm:spPr>
      <dgm:extLst>
        <a:ext uri="{E40237B7-FDA0-4F09-8148-C483321AD2D9}">
          <dgm14:cNvPr xmlns:dgm14="http://schemas.microsoft.com/office/drawing/2010/diagram" id="0" name="" descr="Evrak çantası"/>
        </a:ext>
      </dgm:extLst>
    </dgm:pt>
    <dgm:pt modelId="{6F637616-5677-40AF-947E-7D1A2C8EDBCB}" type="pres">
      <dgm:prSet presAssocID="{0E02067B-F2EA-45B8-AB5E-C93A3D3907E1}" presName="spaceRect" presStyleCnt="0"/>
      <dgm:spPr/>
    </dgm:pt>
    <dgm:pt modelId="{3953C632-D826-4CF9-A256-CB6BEAC2F6A3}" type="pres">
      <dgm:prSet presAssocID="{0E02067B-F2EA-45B8-AB5E-C93A3D3907E1}" presName="textRect" presStyleLbl="revTx" presStyleIdx="1" presStyleCnt="3">
        <dgm:presLayoutVars>
          <dgm:chMax val="1"/>
          <dgm:chPref val="1"/>
        </dgm:presLayoutVars>
      </dgm:prSet>
      <dgm:spPr/>
    </dgm:pt>
    <dgm:pt modelId="{BF4A21DE-26DA-4FF5-8F47-9583522418E6}" type="pres">
      <dgm:prSet presAssocID="{AEADEC7E-2584-42EF-99B9-BF81EFF55E38}" presName="sibTrans" presStyleCnt="0"/>
      <dgm:spPr/>
    </dgm:pt>
    <dgm:pt modelId="{59A7AF09-D6DB-4AEA-B5E5-73FF0DC355C2}" type="pres">
      <dgm:prSet presAssocID="{05AF7163-C818-4806-B7E4-E2462D85DDA8}" presName="compNode" presStyleCnt="0"/>
      <dgm:spPr/>
    </dgm:pt>
    <dgm:pt modelId="{249CBF51-95B6-4167-AD51-4805641F3414}" type="pres">
      <dgm:prSet presAssocID="{05AF7163-C818-4806-B7E4-E2462D85DDA8}" presName="iconRect" presStyleLbl="node1" presStyleIdx="2" presStyleCnt="3"/>
      <dgm:spPr>
        <a:noFill/>
      </dgm:spPr>
      <dgm:extLst>
        <a:ext uri="{E40237B7-FDA0-4F09-8148-C483321AD2D9}">
          <dgm14:cNvPr xmlns:dgm14="http://schemas.microsoft.com/office/drawing/2010/diagram" id="0" name="" descr="Öğretmen"/>
        </a:ext>
      </dgm:extLst>
    </dgm:pt>
    <dgm:pt modelId="{9CEE658E-4AFF-40FE-BA1F-F4C000A06BFC}" type="pres">
      <dgm:prSet presAssocID="{05AF7163-C818-4806-B7E4-E2462D85DDA8}" presName="spaceRect" presStyleCnt="0"/>
      <dgm:spPr/>
    </dgm:pt>
    <dgm:pt modelId="{76E0A538-B128-4EF8-A306-3238F319D9C1}" type="pres">
      <dgm:prSet presAssocID="{05AF7163-C818-4806-B7E4-E2462D85DDA8}" presName="textRect" presStyleLbl="revTx" presStyleIdx="2" presStyleCnt="3">
        <dgm:presLayoutVars>
          <dgm:chMax val="1"/>
          <dgm:chPref val="1"/>
        </dgm:presLayoutVars>
      </dgm:prSet>
      <dgm:spPr/>
    </dgm:pt>
  </dgm:ptLst>
  <dgm:cxnLst>
    <dgm:cxn modelId="{666F0411-2B5B-4BE8-A2C5-7A83197034BE}" srcId="{098BACE3-638E-41E6-A976-E727CB97C506}" destId="{05AF7163-C818-4806-B7E4-E2462D85DDA8}" srcOrd="2" destOrd="0" parTransId="{AF6E5A0C-0EAC-4682-BAC7-C5AE5DC1C258}" sibTransId="{94A0A7B9-7D03-49D0-8429-016387D6B898}"/>
    <dgm:cxn modelId="{9527EC34-5700-E342-A635-9F13B87E0059}" type="presOf" srcId="{098BACE3-638E-41E6-A976-E727CB97C506}" destId="{595C69E7-B7F7-407F-A784-1F42ED0E4C7C}" srcOrd="0" destOrd="0" presId="urn:microsoft.com/office/officeart/2018/2/layout/IconLabelList"/>
    <dgm:cxn modelId="{4BC20D50-7F2C-4647-9B5B-32F08DA7133B}" type="presOf" srcId="{05AF7163-C818-4806-B7E4-E2462D85DDA8}" destId="{76E0A538-B128-4EF8-A306-3238F319D9C1}" srcOrd="0" destOrd="0" presId="urn:microsoft.com/office/officeart/2018/2/layout/IconLabelList"/>
    <dgm:cxn modelId="{16851573-ED41-4256-857D-4C1F59D70355}" srcId="{098BACE3-638E-41E6-A976-E727CB97C506}" destId="{0E02067B-F2EA-45B8-AB5E-C93A3D3907E1}" srcOrd="1" destOrd="0" parTransId="{D7B54902-7899-46C6-AF3C-816E32CE1719}" sibTransId="{AEADEC7E-2584-42EF-99B9-BF81EFF55E38}"/>
    <dgm:cxn modelId="{610AD854-D6BB-E543-AB5E-57D02EE79C6E}" type="presOf" srcId="{0E02067B-F2EA-45B8-AB5E-C93A3D3907E1}" destId="{3953C632-D826-4CF9-A256-CB6BEAC2F6A3}" srcOrd="0" destOrd="0" presId="urn:microsoft.com/office/officeart/2018/2/layout/IconLabelList"/>
    <dgm:cxn modelId="{0668DC81-B1E0-CB42-980C-93F294C17E83}" type="presOf" srcId="{D4FA7A6B-B354-4489-9D36-5434F4BD76F9}" destId="{292516B3-BF33-42EC-BB1A-D9C41853C69E}" srcOrd="0" destOrd="0" presId="urn:microsoft.com/office/officeart/2018/2/layout/IconLabelList"/>
    <dgm:cxn modelId="{E3721EF1-8302-42D9-B95D-D89016D82A31}" srcId="{098BACE3-638E-41E6-A976-E727CB97C506}" destId="{D4FA7A6B-B354-4489-9D36-5434F4BD76F9}" srcOrd="0" destOrd="0" parTransId="{45824F10-6EEB-4091-85DE-17249337B676}" sibTransId="{6BC36585-7DB0-438C-917B-ED9BA9A99F7E}"/>
    <dgm:cxn modelId="{B049D892-3DAD-9348-BAF9-9D550B2BCB26}" type="presParOf" srcId="{595C69E7-B7F7-407F-A784-1F42ED0E4C7C}" destId="{CA24168D-CCF8-4C5D-8F8B-C11745A432D7}" srcOrd="0" destOrd="0" presId="urn:microsoft.com/office/officeart/2018/2/layout/IconLabelList"/>
    <dgm:cxn modelId="{F14F1CB5-0D0C-9A41-822A-5232B75A6C18}" type="presParOf" srcId="{CA24168D-CCF8-4C5D-8F8B-C11745A432D7}" destId="{22764060-40DD-4A93-8AF9-A5D672030088}" srcOrd="0" destOrd="0" presId="urn:microsoft.com/office/officeart/2018/2/layout/IconLabelList"/>
    <dgm:cxn modelId="{E7A1203F-4AD0-5E4D-AC1A-845E9AFA6C9C}" type="presParOf" srcId="{CA24168D-CCF8-4C5D-8F8B-C11745A432D7}" destId="{08BFD0B4-716E-456A-B11D-8A48EE06AF0A}" srcOrd="1" destOrd="0" presId="urn:microsoft.com/office/officeart/2018/2/layout/IconLabelList"/>
    <dgm:cxn modelId="{9F82C5FE-BCF6-EE44-B3E4-E77DFCA0B50D}" type="presParOf" srcId="{CA24168D-CCF8-4C5D-8F8B-C11745A432D7}" destId="{292516B3-BF33-42EC-BB1A-D9C41853C69E}" srcOrd="2" destOrd="0" presId="urn:microsoft.com/office/officeart/2018/2/layout/IconLabelList"/>
    <dgm:cxn modelId="{6C37D752-1EAB-9745-BC6C-9BD395F30760}" type="presParOf" srcId="{595C69E7-B7F7-407F-A784-1F42ED0E4C7C}" destId="{E144F9CE-E156-4B35-819F-D116FE810938}" srcOrd="1" destOrd="0" presId="urn:microsoft.com/office/officeart/2018/2/layout/IconLabelList"/>
    <dgm:cxn modelId="{E293FFCA-02C0-7A43-8096-036456D3F1E9}" type="presParOf" srcId="{595C69E7-B7F7-407F-A784-1F42ED0E4C7C}" destId="{CAB8D20D-3D37-4DD9-8832-53A504C77035}" srcOrd="2" destOrd="0" presId="urn:microsoft.com/office/officeart/2018/2/layout/IconLabelList"/>
    <dgm:cxn modelId="{C6C4E389-AB70-BC4B-BC7A-130F06CCBEA6}" type="presParOf" srcId="{CAB8D20D-3D37-4DD9-8832-53A504C77035}" destId="{93FE1A8B-D580-4A0B-B61A-35858BE7EEDD}" srcOrd="0" destOrd="0" presId="urn:microsoft.com/office/officeart/2018/2/layout/IconLabelList"/>
    <dgm:cxn modelId="{DA708376-363E-0D47-92C3-35756323253B}" type="presParOf" srcId="{CAB8D20D-3D37-4DD9-8832-53A504C77035}" destId="{6F637616-5677-40AF-947E-7D1A2C8EDBCB}" srcOrd="1" destOrd="0" presId="urn:microsoft.com/office/officeart/2018/2/layout/IconLabelList"/>
    <dgm:cxn modelId="{205663EA-0577-4E45-87D4-56E94E1AD7C7}" type="presParOf" srcId="{CAB8D20D-3D37-4DD9-8832-53A504C77035}" destId="{3953C632-D826-4CF9-A256-CB6BEAC2F6A3}" srcOrd="2" destOrd="0" presId="urn:microsoft.com/office/officeart/2018/2/layout/IconLabelList"/>
    <dgm:cxn modelId="{27CF0382-C4C7-6247-B989-C562303664EF}" type="presParOf" srcId="{595C69E7-B7F7-407F-A784-1F42ED0E4C7C}" destId="{BF4A21DE-26DA-4FF5-8F47-9583522418E6}" srcOrd="3" destOrd="0" presId="urn:microsoft.com/office/officeart/2018/2/layout/IconLabelList"/>
    <dgm:cxn modelId="{05C4F818-5F98-A841-B0BC-11629964615B}" type="presParOf" srcId="{595C69E7-B7F7-407F-A784-1F42ED0E4C7C}" destId="{59A7AF09-D6DB-4AEA-B5E5-73FF0DC355C2}" srcOrd="4" destOrd="0" presId="urn:microsoft.com/office/officeart/2018/2/layout/IconLabelList"/>
    <dgm:cxn modelId="{8062CDCB-D38C-D34E-9E68-EF5123FD9F1E}" type="presParOf" srcId="{59A7AF09-D6DB-4AEA-B5E5-73FF0DC355C2}" destId="{249CBF51-95B6-4167-AD51-4805641F3414}" srcOrd="0" destOrd="0" presId="urn:microsoft.com/office/officeart/2018/2/layout/IconLabelList"/>
    <dgm:cxn modelId="{5BB34205-EAF1-AD4B-8C29-4E7DED75A879}" type="presParOf" srcId="{59A7AF09-D6DB-4AEA-B5E5-73FF0DC355C2}" destId="{9CEE658E-4AFF-40FE-BA1F-F4C000A06BFC}" srcOrd="1" destOrd="0" presId="urn:microsoft.com/office/officeart/2018/2/layout/IconLabelList"/>
    <dgm:cxn modelId="{364F706E-6502-3849-82B3-05417E758328}" type="presParOf" srcId="{59A7AF09-D6DB-4AEA-B5E5-73FF0DC355C2}" destId="{76E0A538-B128-4EF8-A306-3238F319D9C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A0B8F-9541-4E62-B207-7B7D129883A9}">
      <dsp:nvSpPr>
        <dsp:cNvPr id="0" name=""/>
        <dsp:cNvSpPr/>
      </dsp:nvSpPr>
      <dsp:spPr>
        <a:xfrm>
          <a:off x="2915679" y="860165"/>
          <a:ext cx="1908562" cy="18862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ABDB71-5DF7-464F-AD73-2213C3C904F1}">
      <dsp:nvSpPr>
        <dsp:cNvPr id="0" name=""/>
        <dsp:cNvSpPr/>
      </dsp:nvSpPr>
      <dsp:spPr>
        <a:xfrm>
          <a:off x="565432" y="3322201"/>
          <a:ext cx="6609055" cy="1422206"/>
        </a:xfrm>
        <a:prstGeom prst="rect">
          <a:avLst/>
        </a:prstGeom>
        <a:solidFill>
          <a:schemeClr val="accent1">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marL="0" lvl="0" indent="0" algn="ctr" defTabSz="889000">
            <a:lnSpc>
              <a:spcPct val="100000"/>
            </a:lnSpc>
            <a:spcBef>
              <a:spcPct val="0"/>
            </a:spcBef>
            <a:spcAft>
              <a:spcPct val="35000"/>
            </a:spcAft>
            <a:buNone/>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sp:txBody>
      <dsp:txXfrm>
        <a:off x="565432" y="3322201"/>
        <a:ext cx="6609055" cy="14222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D2B85-8D56-49EE-8FBC-C640C4203577}">
      <dsp:nvSpPr>
        <dsp:cNvPr id="0" name=""/>
        <dsp:cNvSpPr/>
      </dsp:nvSpPr>
      <dsp:spPr>
        <a:xfrm>
          <a:off x="4" y="62104"/>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Clr>
              <a:srgbClr val="0099FF"/>
            </a:buClr>
            <a:buSzPct val="100000"/>
            <a:buNone/>
          </a:pPr>
          <a:endParaRPr lang="tr-TR" sz="2000" kern="1200" dirty="0"/>
        </a:p>
      </dsp:txBody>
      <dsp:txXfrm>
        <a:off x="4" y="62104"/>
        <a:ext cx="264368" cy="1267200"/>
      </dsp:txXfrm>
    </dsp:sp>
    <dsp:sp modelId="{ED7FF360-F503-4025-9EB0-2BDD462B64B0}">
      <dsp:nvSpPr>
        <dsp:cNvPr id="0" name=""/>
        <dsp:cNvSpPr/>
      </dsp:nvSpPr>
      <dsp:spPr>
        <a:xfrm>
          <a:off x="264372" y="61166"/>
          <a:ext cx="52873" cy="1269075"/>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9D2821-0EF3-4578-9873-F605A41E5F4C}">
      <dsp:nvSpPr>
        <dsp:cNvPr id="0" name=""/>
        <dsp:cNvSpPr/>
      </dsp:nvSpPr>
      <dsp:spPr>
        <a:xfrm>
          <a:off x="338395" y="61166"/>
          <a:ext cx="9494531" cy="1269075"/>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lr>
              <a:srgbClr val="0099FF"/>
            </a:buClr>
            <a:buSzPct val="100000"/>
            <a:buChar char="•"/>
          </a:pPr>
          <a:endParaRPr lang="tr-TR" sz="2000" kern="1200" dirty="0">
            <a:latin typeface="Garamond" panose="02020404030301010803" pitchFamily="18" charset="0"/>
            <a:ea typeface="Arial Unicode MS" pitchFamily="34" charset="-128"/>
            <a:cs typeface="Arial" pitchFamily="34" charset="0"/>
          </a:endParaRPr>
        </a:p>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rPr>
            <a:t>Mesleki </a:t>
          </a:r>
          <a:r>
            <a:rPr lang="tr-TR" sz="2000" kern="1200" dirty="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p>
      </dsp:txBody>
      <dsp:txXfrm>
        <a:off x="338395" y="61166"/>
        <a:ext cx="9494531" cy="1269075"/>
      </dsp:txXfrm>
    </dsp:sp>
    <dsp:sp modelId="{1DF40E73-DE5A-4EF8-883B-83544B41518A}">
      <dsp:nvSpPr>
        <dsp:cNvPr id="0" name=""/>
        <dsp:cNvSpPr/>
      </dsp:nvSpPr>
      <dsp:spPr>
        <a:xfrm>
          <a:off x="4" y="15705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endParaRPr lang="tr-TR" sz="2000" kern="1200" dirty="0">
            <a:solidFill>
              <a:srgbClr val="263B86"/>
            </a:solidFill>
            <a:latin typeface="Garamond" panose="02020404030301010803" pitchFamily="18" charset="0"/>
            <a:ea typeface="Arial Unicode MS" pitchFamily="34" charset="-128"/>
            <a:cs typeface="Arial" pitchFamily="34" charset="0"/>
          </a:endParaRPr>
        </a:p>
      </dsp:txBody>
      <dsp:txXfrm>
        <a:off x="4" y="1570541"/>
        <a:ext cx="264368" cy="1267200"/>
      </dsp:txXfrm>
    </dsp:sp>
    <dsp:sp modelId="{C5368E0E-3BA6-4711-A34C-118CF0E6874D}">
      <dsp:nvSpPr>
        <dsp:cNvPr id="0" name=""/>
        <dsp:cNvSpPr/>
      </dsp:nvSpPr>
      <dsp:spPr>
        <a:xfrm>
          <a:off x="264372" y="15606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6255D4-E8E1-42E7-B2E3-847942C4DC36}">
      <dsp:nvSpPr>
        <dsp:cNvPr id="0" name=""/>
        <dsp:cNvSpPr/>
      </dsp:nvSpPr>
      <dsp:spPr>
        <a:xfrm>
          <a:off x="338395" y="15606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sp:txBody>
      <dsp:txXfrm>
        <a:off x="338395" y="1560641"/>
        <a:ext cx="9494531" cy="1287000"/>
      </dsp:txXfrm>
    </dsp:sp>
    <dsp:sp modelId="{BD7E1C97-3F62-473D-B6CB-959DB7818C36}">
      <dsp:nvSpPr>
        <dsp:cNvPr id="0" name=""/>
        <dsp:cNvSpPr/>
      </dsp:nvSpPr>
      <dsp:spPr>
        <a:xfrm>
          <a:off x="4" y="30879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endParaRPr lang="tr-TR" sz="2000" kern="1200" dirty="0">
            <a:solidFill>
              <a:srgbClr val="002060"/>
            </a:solidFill>
            <a:latin typeface="Garamond" panose="02020404030301010803" pitchFamily="18" charset="0"/>
          </a:endParaRPr>
        </a:p>
      </dsp:txBody>
      <dsp:txXfrm>
        <a:off x="4" y="3087941"/>
        <a:ext cx="264368" cy="1267200"/>
      </dsp:txXfrm>
    </dsp:sp>
    <dsp:sp modelId="{DFF7601A-715F-4B91-8ABA-390D6761E06F}">
      <dsp:nvSpPr>
        <dsp:cNvPr id="0" name=""/>
        <dsp:cNvSpPr/>
      </dsp:nvSpPr>
      <dsp:spPr>
        <a:xfrm>
          <a:off x="264372" y="30780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55ED7D-6B5D-4106-A760-31117480A2CF}">
      <dsp:nvSpPr>
        <dsp:cNvPr id="0" name=""/>
        <dsp:cNvSpPr/>
      </dsp:nvSpPr>
      <dsp:spPr>
        <a:xfrm>
          <a:off x="338395" y="30780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rPr>
            <a:t>Teorik eğitimde işverenin kendi çalışanının eğitici olması halinde de eğitici ücreti İŞKUR tarafından karşılanmaktadır.</a:t>
          </a:r>
        </a:p>
      </dsp:txBody>
      <dsp:txXfrm>
        <a:off x="338395" y="3078041"/>
        <a:ext cx="9494531" cy="1287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66644-5854-49A6-B04C-06548CE4F95C}">
      <dsp:nvSpPr>
        <dsp:cNvPr id="0" name=""/>
        <dsp:cNvSpPr/>
      </dsp:nvSpPr>
      <dsp:spPr>
        <a:xfrm>
          <a:off x="2238554"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467226" y="1187385"/>
        <a:ext cx="25681" cy="5141"/>
      </dsp:txXfrm>
    </dsp:sp>
    <dsp:sp modelId="{688BDF18-02B5-451D-9F06-5310968C7F8E}">
      <dsp:nvSpPr>
        <dsp:cNvPr id="0" name=""/>
        <dsp:cNvSpPr/>
      </dsp:nvSpPr>
      <dsp:spPr>
        <a:xfrm>
          <a:off x="7205" y="322873"/>
          <a:ext cx="2233148" cy="1734165"/>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kern="1200" dirty="0"/>
        </a:p>
      </dsp:txBody>
      <dsp:txXfrm>
        <a:off x="7205" y="322873"/>
        <a:ext cx="2233148" cy="1734165"/>
      </dsp:txXfrm>
    </dsp:sp>
    <dsp:sp modelId="{69DD1AD8-91CF-4F65-9999-42882743AD92}">
      <dsp:nvSpPr>
        <dsp:cNvPr id="0" name=""/>
        <dsp:cNvSpPr/>
      </dsp:nvSpPr>
      <dsp:spPr>
        <a:xfrm>
          <a:off x="4985327"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5213999" y="1187385"/>
        <a:ext cx="25681" cy="5141"/>
      </dsp:txXfrm>
    </dsp:sp>
    <dsp:sp modelId="{6DD5A232-72D7-4E3E-8321-480B6C58AD08}">
      <dsp:nvSpPr>
        <dsp:cNvPr id="0" name=""/>
        <dsp:cNvSpPr/>
      </dsp:nvSpPr>
      <dsp:spPr>
        <a:xfrm>
          <a:off x="2753978" y="32287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kern="1200" dirty="0"/>
        </a:p>
      </dsp:txBody>
      <dsp:txXfrm>
        <a:off x="2753978" y="322873"/>
        <a:ext cx="2233148" cy="1734165"/>
      </dsp:txXfrm>
    </dsp:sp>
    <dsp:sp modelId="{7C5339DC-8D68-4A56-A758-602A9AB417D1}">
      <dsp:nvSpPr>
        <dsp:cNvPr id="0" name=""/>
        <dsp:cNvSpPr/>
      </dsp:nvSpPr>
      <dsp:spPr>
        <a:xfrm>
          <a:off x="7732101"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7960772" y="1187385"/>
        <a:ext cx="25681" cy="5141"/>
      </dsp:txXfrm>
    </dsp:sp>
    <dsp:sp modelId="{FF2C5092-E58D-43C1-8DBB-3FA94AAA5F4F}">
      <dsp:nvSpPr>
        <dsp:cNvPr id="0" name=""/>
        <dsp:cNvSpPr/>
      </dsp:nvSpPr>
      <dsp:spPr>
        <a:xfrm>
          <a:off x="5500752" y="32287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İl Müdürlüğünce kurs düzenlenmesine karar verilmesi</a:t>
          </a:r>
          <a:endParaRPr lang="tr-TR" sz="2000" kern="1200" dirty="0"/>
        </a:p>
      </dsp:txBody>
      <dsp:txXfrm>
        <a:off x="5500752" y="322873"/>
        <a:ext cx="2233148" cy="1734165"/>
      </dsp:txXfrm>
    </dsp:sp>
    <dsp:sp modelId="{C939918E-A3BA-44F4-B744-B530DD7A922A}">
      <dsp:nvSpPr>
        <dsp:cNvPr id="0" name=""/>
        <dsp:cNvSpPr/>
      </dsp:nvSpPr>
      <dsp:spPr>
        <a:xfrm>
          <a:off x="1123780" y="2055238"/>
          <a:ext cx="8240319" cy="483024"/>
        </a:xfrm>
        <a:custGeom>
          <a:avLst/>
          <a:gdLst/>
          <a:ahLst/>
          <a:cxnLst/>
          <a:rect l="0" t="0" r="0" b="0"/>
          <a:pathLst>
            <a:path>
              <a:moveTo>
                <a:pt x="8240319" y="0"/>
              </a:moveTo>
              <a:lnTo>
                <a:pt x="8240319" y="258612"/>
              </a:lnTo>
              <a:lnTo>
                <a:pt x="0" y="258612"/>
              </a:lnTo>
              <a:lnTo>
                <a:pt x="0" y="483024"/>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5037532" y="2294180"/>
        <a:ext cx="412815" cy="5141"/>
      </dsp:txXfrm>
    </dsp:sp>
    <dsp:sp modelId="{BC477985-B91E-4CDD-8E3C-D4F968F2F76C}">
      <dsp:nvSpPr>
        <dsp:cNvPr id="0" name=""/>
        <dsp:cNvSpPr/>
      </dsp:nvSpPr>
      <dsp:spPr>
        <a:xfrm>
          <a:off x="8247525" y="32287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kern="1200" dirty="0">
            <a:solidFill>
              <a:schemeClr val="accent1">
                <a:lumMod val="50000"/>
              </a:schemeClr>
            </a:solidFill>
          </a:endParaRPr>
        </a:p>
      </dsp:txBody>
      <dsp:txXfrm>
        <a:off x="8247525" y="322873"/>
        <a:ext cx="2233148" cy="1734165"/>
      </dsp:txXfrm>
    </dsp:sp>
    <dsp:sp modelId="{C60EDE3A-A1E3-4147-A964-DEA23DC930CB}">
      <dsp:nvSpPr>
        <dsp:cNvPr id="0" name=""/>
        <dsp:cNvSpPr/>
      </dsp:nvSpPr>
      <dsp:spPr>
        <a:xfrm>
          <a:off x="2238554"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467226" y="3435175"/>
        <a:ext cx="25681" cy="5141"/>
      </dsp:txXfrm>
    </dsp:sp>
    <dsp:sp modelId="{DB19106A-FC87-471E-893F-C2987CE330F4}">
      <dsp:nvSpPr>
        <dsp:cNvPr id="0" name=""/>
        <dsp:cNvSpPr/>
      </dsp:nvSpPr>
      <dsp:spPr>
        <a:xfrm>
          <a:off x="7205" y="2570663"/>
          <a:ext cx="2233148" cy="1734165"/>
        </a:xfrm>
        <a:prstGeom prst="rect">
          <a:avLst/>
        </a:prstGeom>
        <a:solidFill>
          <a:schemeClr val="accent1">
            <a:shade val="50000"/>
            <a:hueOff val="402493"/>
            <a:satOff val="-9802"/>
            <a:lumOff val="428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kern="1200" dirty="0">
            <a:solidFill>
              <a:schemeClr val="accent1">
                <a:lumMod val="50000"/>
              </a:schemeClr>
            </a:solidFill>
          </a:endParaRPr>
        </a:p>
      </dsp:txBody>
      <dsp:txXfrm>
        <a:off x="7205" y="2570663"/>
        <a:ext cx="2233148" cy="1734165"/>
      </dsp:txXfrm>
    </dsp:sp>
    <dsp:sp modelId="{675374A1-3693-4DD8-A4AD-74BC9B535215}">
      <dsp:nvSpPr>
        <dsp:cNvPr id="0" name=""/>
        <dsp:cNvSpPr/>
      </dsp:nvSpPr>
      <dsp:spPr>
        <a:xfrm>
          <a:off x="4985327"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5213999" y="3435175"/>
        <a:ext cx="25681" cy="5141"/>
      </dsp:txXfrm>
    </dsp:sp>
    <dsp:sp modelId="{4B9FA1BA-4FA1-402D-B3B5-FAFBAF2A18DB}">
      <dsp:nvSpPr>
        <dsp:cNvPr id="0" name=""/>
        <dsp:cNvSpPr/>
      </dsp:nvSpPr>
      <dsp:spPr>
        <a:xfrm>
          <a:off x="2753978" y="257066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kern="1200" dirty="0">
            <a:solidFill>
              <a:schemeClr val="accent1">
                <a:lumMod val="50000"/>
              </a:schemeClr>
            </a:solidFill>
          </a:endParaRPr>
        </a:p>
      </dsp:txBody>
      <dsp:txXfrm>
        <a:off x="2753978" y="2570663"/>
        <a:ext cx="2233148" cy="1734165"/>
      </dsp:txXfrm>
    </dsp:sp>
    <dsp:sp modelId="{D8888379-ECC5-4D17-A9B0-837793A70E1E}">
      <dsp:nvSpPr>
        <dsp:cNvPr id="0" name=""/>
        <dsp:cNvSpPr/>
      </dsp:nvSpPr>
      <dsp:spPr>
        <a:xfrm>
          <a:off x="7732101"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7960772" y="3435175"/>
        <a:ext cx="25681" cy="5141"/>
      </dsp:txXfrm>
    </dsp:sp>
    <dsp:sp modelId="{137B70E6-B98F-4F41-B396-8B2F332AB615}">
      <dsp:nvSpPr>
        <dsp:cNvPr id="0" name=""/>
        <dsp:cNvSpPr/>
      </dsp:nvSpPr>
      <dsp:spPr>
        <a:xfrm>
          <a:off x="5500752" y="257066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kern="1200" dirty="0"/>
        </a:p>
      </dsp:txBody>
      <dsp:txXfrm>
        <a:off x="5500752" y="2570663"/>
        <a:ext cx="2233148" cy="1734165"/>
      </dsp:txXfrm>
    </dsp:sp>
    <dsp:sp modelId="{BCDD1D5D-BCDF-4C5B-98E6-E9731F1BE2E6}">
      <dsp:nvSpPr>
        <dsp:cNvPr id="0" name=""/>
        <dsp:cNvSpPr/>
      </dsp:nvSpPr>
      <dsp:spPr>
        <a:xfrm>
          <a:off x="8247525" y="257066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Garamond" panose="02020404030301010803" pitchFamily="18" charset="0"/>
              <a:ea typeface="Arial Unicode MS" pitchFamily="34" charset="-128"/>
              <a:cs typeface="Arial" pitchFamily="34" charset="0"/>
            </a:rPr>
            <a:t>Eğitimlerin tamamlanarak kursiyerlerin istihdam aşamasına geçilmesi</a:t>
          </a:r>
        </a:p>
      </dsp:txBody>
      <dsp:txXfrm>
        <a:off x="8247525" y="2570663"/>
        <a:ext cx="2233148" cy="17341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5C6B8-3006-4C24-842C-BA9C45E992F7}">
      <dsp:nvSpPr>
        <dsp:cNvPr id="0" name=""/>
        <dsp:cNvSpPr/>
      </dsp:nvSpPr>
      <dsp:spPr>
        <a:xfrm>
          <a:off x="0" y="681330"/>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C5A391-31B0-43D8-B468-C58A46CC01D5}">
      <dsp:nvSpPr>
        <dsp:cNvPr id="0" name=""/>
        <dsp:cNvSpPr/>
      </dsp:nvSpPr>
      <dsp:spPr>
        <a:xfrm>
          <a:off x="380497" y="964345"/>
          <a:ext cx="691812" cy="691812"/>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3AE8F5-E025-45A2-88BA-C09AE52BFC9D}">
      <dsp:nvSpPr>
        <dsp:cNvPr id="0" name=""/>
        <dsp:cNvSpPr/>
      </dsp:nvSpPr>
      <dsp:spPr>
        <a:xfrm>
          <a:off x="1452806" y="681330"/>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marL="0" lvl="0" indent="0" algn="l" defTabSz="977900">
            <a:lnSpc>
              <a:spcPct val="100000"/>
            </a:lnSpc>
            <a:spcBef>
              <a:spcPct val="0"/>
            </a:spcBef>
            <a:spcAft>
              <a:spcPct val="35000"/>
            </a:spcAft>
            <a:buNone/>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sz="2200" kern="1200" dirty="0">
            <a:solidFill>
              <a:schemeClr val="accent1">
                <a:lumMod val="50000"/>
              </a:schemeClr>
            </a:solidFill>
          </a:endParaRPr>
        </a:p>
      </dsp:txBody>
      <dsp:txXfrm>
        <a:off x="1452806" y="681330"/>
        <a:ext cx="9475022" cy="1257841"/>
      </dsp:txXfrm>
    </dsp:sp>
    <dsp:sp modelId="{2B715117-1BD8-49AD-922C-240311CDB97B}">
      <dsp:nvSpPr>
        <dsp:cNvPr id="0" name=""/>
        <dsp:cNvSpPr/>
      </dsp:nvSpPr>
      <dsp:spPr>
        <a:xfrm>
          <a:off x="0" y="2253632"/>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7F1C6F-5095-4E28-8991-5111D6B389D4}">
      <dsp:nvSpPr>
        <dsp:cNvPr id="0" name=""/>
        <dsp:cNvSpPr/>
      </dsp:nvSpPr>
      <dsp:spPr>
        <a:xfrm>
          <a:off x="380497" y="2536647"/>
          <a:ext cx="691812" cy="691812"/>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71CC41-CE31-4D08-A338-5D61926800D8}">
      <dsp:nvSpPr>
        <dsp:cNvPr id="0" name=""/>
        <dsp:cNvSpPr/>
      </dsp:nvSpPr>
      <dsp:spPr>
        <a:xfrm>
          <a:off x="1452806" y="2253632"/>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marL="0" lvl="0" indent="0" algn="l" defTabSz="977900">
            <a:lnSpc>
              <a:spcPct val="100000"/>
            </a:lnSpc>
            <a:spcBef>
              <a:spcPct val="0"/>
            </a:spcBef>
            <a:spcAft>
              <a:spcPct val="35000"/>
            </a:spcAft>
            <a:buNone/>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sz="2200" b="1" kern="1200"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sp:txBody>
      <dsp:txXfrm>
        <a:off x="1452806" y="2253632"/>
        <a:ext cx="9475022" cy="12578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7DC02-59A3-472B-B1D5-553EBB31613F}">
      <dsp:nvSpPr>
        <dsp:cNvPr id="0" name=""/>
        <dsp:cNvSpPr/>
      </dsp:nvSpPr>
      <dsp:spPr>
        <a:xfrm>
          <a:off x="3606" y="1629380"/>
          <a:ext cx="2685941" cy="2403165"/>
        </a:xfrm>
        <a:prstGeom prst="ellipse">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tr-TR" sz="2800" b="1" kern="1200" dirty="0">
              <a:solidFill>
                <a:schemeClr val="accent1">
                  <a:lumMod val="50000"/>
                </a:schemeClr>
              </a:solidFill>
              <a:latin typeface="Garamond" panose="02020404030301010803" pitchFamily="18" charset="0"/>
            </a:rPr>
            <a:t>İş yerinin Çalışan Sayısı</a:t>
          </a:r>
          <a:endParaRPr lang="tr-TR" sz="2800" b="0" kern="1200" dirty="0">
            <a:solidFill>
              <a:schemeClr val="accent1">
                <a:lumMod val="50000"/>
              </a:schemeClr>
            </a:solidFill>
          </a:endParaRPr>
        </a:p>
      </dsp:txBody>
      <dsp:txXfrm>
        <a:off x="396953" y="1981315"/>
        <a:ext cx="1899247" cy="1699295"/>
      </dsp:txXfrm>
    </dsp:sp>
    <dsp:sp modelId="{1828B7A2-AD28-4D37-A855-3E59F0D2CE30}">
      <dsp:nvSpPr>
        <dsp:cNvPr id="0" name=""/>
        <dsp:cNvSpPr/>
      </dsp:nvSpPr>
      <dsp:spPr>
        <a:xfrm rot="17790259">
          <a:off x="2221970" y="1654051"/>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40FA98-6A33-4D09-9A99-11D3EB64891F}">
      <dsp:nvSpPr>
        <dsp:cNvPr id="0" name=""/>
        <dsp:cNvSpPr/>
      </dsp:nvSpPr>
      <dsp:spPr>
        <a:xfrm>
          <a:off x="3747020" y="710401"/>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7B9BE2-F742-41D7-9EE1-B6CB70979B6D}">
      <dsp:nvSpPr>
        <dsp:cNvPr id="0" name=""/>
        <dsp:cNvSpPr/>
      </dsp:nvSpPr>
      <dsp:spPr>
        <a:xfrm>
          <a:off x="4204811" y="3547"/>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kern="1200" dirty="0">
              <a:solidFill>
                <a:schemeClr val="accent1">
                  <a:lumMod val="50000"/>
                </a:schemeClr>
              </a:solidFill>
              <a:latin typeface="Garamond" panose="02020404030301010803" pitchFamily="18" charset="0"/>
              <a:ea typeface="+mn-ea"/>
              <a:cs typeface="+mn-cs"/>
            </a:rPr>
            <a:t>1-4 çalışana sahip iş yerleri için </a:t>
          </a:r>
          <a:r>
            <a:rPr lang="tr-TR" sz="2400" b="1" kern="1200" dirty="0">
              <a:solidFill>
                <a:schemeClr val="accent1">
                  <a:lumMod val="50000"/>
                </a:schemeClr>
              </a:solidFill>
              <a:latin typeface="Garamond" panose="02020404030301010803" pitchFamily="18" charset="0"/>
              <a:ea typeface="+mn-ea"/>
              <a:cs typeface="+mn-cs"/>
            </a:rPr>
            <a:t>çalışan sayısı kadar </a:t>
          </a:r>
          <a:r>
            <a:rPr lang="tr-TR" sz="2400" b="0" kern="1200" dirty="0">
              <a:solidFill>
                <a:schemeClr val="accent1">
                  <a:lumMod val="50000"/>
                </a:schemeClr>
              </a:solidFill>
              <a:latin typeface="Garamond" panose="02020404030301010803" pitchFamily="18" charset="0"/>
              <a:ea typeface="+mn-ea"/>
              <a:cs typeface="+mn-cs"/>
            </a:rPr>
            <a:t>kursiyer</a:t>
          </a:r>
          <a:endParaRPr lang="tr-TR" sz="2400" b="0" kern="1200" dirty="0">
            <a:solidFill>
              <a:schemeClr val="accent1">
                <a:lumMod val="50000"/>
              </a:schemeClr>
            </a:solidFill>
          </a:endParaRPr>
        </a:p>
      </dsp:txBody>
      <dsp:txXfrm>
        <a:off x="4204811" y="3547"/>
        <a:ext cx="3246158" cy="1413708"/>
      </dsp:txXfrm>
    </dsp:sp>
    <dsp:sp modelId="{BD7783D1-923F-43A0-A573-2369BE3917B1}">
      <dsp:nvSpPr>
        <dsp:cNvPr id="0" name=""/>
        <dsp:cNvSpPr/>
      </dsp:nvSpPr>
      <dsp:spPr>
        <a:xfrm rot="19574385">
          <a:off x="2710421" y="2438659"/>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4A4FBA-E823-443B-991C-5B4088F43F86}">
      <dsp:nvSpPr>
        <dsp:cNvPr id="0" name=""/>
        <dsp:cNvSpPr/>
      </dsp:nvSpPr>
      <dsp:spPr>
        <a:xfrm>
          <a:off x="3747020" y="2124109"/>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675BC4-E93A-41EA-BE63-6C5E93BD954F}">
      <dsp:nvSpPr>
        <dsp:cNvPr id="0" name=""/>
        <dsp:cNvSpPr/>
      </dsp:nvSpPr>
      <dsp:spPr>
        <a:xfrm>
          <a:off x="4204811" y="1417255"/>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1417255"/>
        <a:ext cx="3246158" cy="1413708"/>
      </dsp:txXfrm>
    </dsp:sp>
    <dsp:sp modelId="{3CD80ECD-7AF8-4324-8C8F-F2FD9963062D}">
      <dsp:nvSpPr>
        <dsp:cNvPr id="0" name=""/>
        <dsp:cNvSpPr/>
      </dsp:nvSpPr>
      <dsp:spPr>
        <a:xfrm rot="2025615">
          <a:off x="2710421" y="3223267"/>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493FC8-1687-4306-90F3-8CCE937BE4A2}">
      <dsp:nvSpPr>
        <dsp:cNvPr id="0" name=""/>
        <dsp:cNvSpPr/>
      </dsp:nvSpPr>
      <dsp:spPr>
        <a:xfrm>
          <a:off x="3747020" y="3537817"/>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7405E0-7E43-4D57-A24D-D738FA2FF75F}">
      <dsp:nvSpPr>
        <dsp:cNvPr id="0" name=""/>
        <dsp:cNvSpPr/>
      </dsp:nvSpPr>
      <dsp:spPr>
        <a:xfrm>
          <a:off x="4204811" y="2830963"/>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2830963"/>
        <a:ext cx="3246158" cy="1413708"/>
      </dsp:txXfrm>
    </dsp:sp>
    <dsp:sp modelId="{4366D49D-1BD5-4D5E-A9DF-C47D083DEE09}">
      <dsp:nvSpPr>
        <dsp:cNvPr id="0" name=""/>
        <dsp:cNvSpPr/>
      </dsp:nvSpPr>
      <dsp:spPr>
        <a:xfrm rot="3809741">
          <a:off x="2221970" y="4007875"/>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E62AF4-9804-41F6-9FD5-E9A4BCB66CE4}">
      <dsp:nvSpPr>
        <dsp:cNvPr id="0" name=""/>
        <dsp:cNvSpPr/>
      </dsp:nvSpPr>
      <dsp:spPr>
        <a:xfrm>
          <a:off x="3747020" y="4951525"/>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B55EA8-0987-44E2-85B6-536D0D4F8E49}">
      <dsp:nvSpPr>
        <dsp:cNvPr id="0" name=""/>
        <dsp:cNvSpPr/>
      </dsp:nvSpPr>
      <dsp:spPr>
        <a:xfrm>
          <a:off x="4204811" y="4244671"/>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i="0" kern="1200" dirty="0">
              <a:solidFill>
                <a:schemeClr val="accent1">
                  <a:lumMod val="50000"/>
                </a:schemeClr>
              </a:solidFill>
              <a:latin typeface="Garamond" panose="02020404030301010803" pitchFamily="18" charset="0"/>
            </a:rPr>
            <a:t>50 ve daha fazla çalışana sahip iş yerleri için sigortalı sayısının  </a:t>
          </a:r>
          <a:r>
            <a:rPr lang="tr-TR" sz="2400" b="1" i="0" kern="1200" dirty="0">
              <a:solidFill>
                <a:schemeClr val="accent1">
                  <a:lumMod val="50000"/>
                </a:schemeClr>
              </a:solidFill>
              <a:latin typeface="Garamond" panose="02020404030301010803" pitchFamily="18" charset="0"/>
            </a:rPr>
            <a:t>%50’sine kadar </a:t>
          </a:r>
          <a:r>
            <a:rPr lang="tr-TR" sz="2400" b="0" i="0" kern="1200" dirty="0">
              <a:solidFill>
                <a:schemeClr val="accent1">
                  <a:lumMod val="50000"/>
                </a:schemeClr>
              </a:solidFill>
              <a:latin typeface="Garamond" panose="02020404030301010803" pitchFamily="18" charset="0"/>
            </a:rPr>
            <a:t>kursiyer    </a:t>
          </a:r>
        </a:p>
      </dsp:txBody>
      <dsp:txXfrm>
        <a:off x="4204811" y="4244671"/>
        <a:ext cx="3246158" cy="1413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FBCD6-2E29-4F35-AB13-E659ACDD642E}">
      <dsp:nvSpPr>
        <dsp:cNvPr id="0" name=""/>
        <dsp:cNvSpPr/>
      </dsp:nvSpPr>
      <dsp:spPr>
        <a:xfrm>
          <a:off x="967516" y="2245202"/>
          <a:ext cx="1071229" cy="10712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036FB5-26B0-4C4F-A042-4D13E0FAC225}">
      <dsp:nvSpPr>
        <dsp:cNvPr id="0" name=""/>
        <dsp:cNvSpPr/>
      </dsp:nvSpPr>
      <dsp:spPr>
        <a:xfrm>
          <a:off x="101222" y="4101137"/>
          <a:ext cx="3113802" cy="109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kern="1200" dirty="0">
            <a:solidFill>
              <a:schemeClr val="accent1">
                <a:lumMod val="50000"/>
              </a:schemeClr>
            </a:solidFill>
          </a:endParaRPr>
        </a:p>
      </dsp:txBody>
      <dsp:txXfrm>
        <a:off x="101222" y="4101137"/>
        <a:ext cx="3113802" cy="1094613"/>
      </dsp:txXfrm>
    </dsp:sp>
    <dsp:sp modelId="{2B3D0ACA-836B-46DC-BE44-8D88D6D793FC}">
      <dsp:nvSpPr>
        <dsp:cNvPr id="0" name=""/>
        <dsp:cNvSpPr/>
      </dsp:nvSpPr>
      <dsp:spPr>
        <a:xfrm>
          <a:off x="4678737" y="2195965"/>
          <a:ext cx="1071229" cy="10712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98CC54-D832-4ABC-89AE-9AC97085D913}">
      <dsp:nvSpPr>
        <dsp:cNvPr id="0" name=""/>
        <dsp:cNvSpPr/>
      </dsp:nvSpPr>
      <dsp:spPr>
        <a:xfrm>
          <a:off x="3755591" y="3167098"/>
          <a:ext cx="3134489" cy="1978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marL="0" lvl="0" indent="0" algn="ctr" defTabSz="889000">
            <a:lnSpc>
              <a:spcPct val="100000"/>
            </a:lnSpc>
            <a:spcBef>
              <a:spcPct val="0"/>
            </a:spcBef>
            <a:spcAft>
              <a:spcPct val="35000"/>
            </a:spcAft>
            <a:buNone/>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marL="0" lvl="0" indent="0" algn="ctr" defTabSz="889000">
            <a:lnSpc>
              <a:spcPct val="100000"/>
            </a:lnSpc>
            <a:spcBef>
              <a:spcPct val="0"/>
            </a:spcBef>
            <a:spcAft>
              <a:spcPct val="35000"/>
            </a:spcAft>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sp:txBody>
      <dsp:txXfrm>
        <a:off x="3755591" y="3167098"/>
        <a:ext cx="3134489" cy="1978561"/>
      </dsp:txXfrm>
    </dsp:sp>
    <dsp:sp modelId="{236A2B33-EBB7-4466-B99D-B40D39DE33B5}">
      <dsp:nvSpPr>
        <dsp:cNvPr id="0" name=""/>
        <dsp:cNvSpPr/>
      </dsp:nvSpPr>
      <dsp:spPr>
        <a:xfrm>
          <a:off x="9015131" y="2195956"/>
          <a:ext cx="1071229" cy="10712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28254D-B416-4199-86F6-CA1385D5D033}">
      <dsp:nvSpPr>
        <dsp:cNvPr id="0" name=""/>
        <dsp:cNvSpPr/>
      </dsp:nvSpPr>
      <dsp:spPr>
        <a:xfrm>
          <a:off x="7417934" y="3991610"/>
          <a:ext cx="3556291" cy="1123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belirler.</a:t>
          </a:r>
        </a:p>
      </dsp:txBody>
      <dsp:txXfrm>
        <a:off x="7417934" y="3991610"/>
        <a:ext cx="3556291" cy="11236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CD264-F21D-4ABA-BABD-0A8EBBF85D16}">
      <dsp:nvSpPr>
        <dsp:cNvPr id="0" name=""/>
        <dsp:cNvSpPr/>
      </dsp:nvSpPr>
      <dsp:spPr>
        <a:xfrm>
          <a:off x="1953914" y="423448"/>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9E797F-770E-4547-AA83-2697BAF42A68}">
      <dsp:nvSpPr>
        <dsp:cNvPr id="0" name=""/>
        <dsp:cNvSpPr/>
      </dsp:nvSpPr>
      <dsp:spPr>
        <a:xfrm>
          <a:off x="765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kern="12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kern="1200" dirty="0">
            <a:solidFill>
              <a:schemeClr val="accent1">
                <a:lumMod val="50000"/>
              </a:schemeClr>
            </a:solidFill>
          </a:endParaRPr>
        </a:p>
      </dsp:txBody>
      <dsp:txXfrm>
        <a:off x="765914" y="2869356"/>
        <a:ext cx="4320000" cy="900000"/>
      </dsp:txXfrm>
    </dsp:sp>
    <dsp:sp modelId="{0079A7FE-A071-4CB4-B612-40D8605D9931}">
      <dsp:nvSpPr>
        <dsp:cNvPr id="0" name=""/>
        <dsp:cNvSpPr/>
      </dsp:nvSpPr>
      <dsp:spPr>
        <a:xfrm>
          <a:off x="7029914" y="423448"/>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4CD4F1-B9E0-4689-A198-94B028DD7A87}">
      <dsp:nvSpPr>
        <dsp:cNvPr id="0" name=""/>
        <dsp:cNvSpPr/>
      </dsp:nvSpPr>
      <dsp:spPr>
        <a:xfrm>
          <a:off x="5841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kern="1200" dirty="0">
              <a:solidFill>
                <a:schemeClr val="accent1">
                  <a:lumMod val="50000"/>
                </a:schemeClr>
              </a:solidFill>
              <a:latin typeface="Garamond" panose="02020404030301010803" pitchFamily="18" charset="0"/>
            </a:rPr>
            <a:t>Mesleki Yeterlilik Belgesi veya Milli Eğitim Bakanlığı onaylı kurs bitirme belgesi ya da üniversite onaylı sertifika verilir. </a:t>
          </a:r>
          <a:endParaRPr lang="tr-TR" sz="2000" kern="1200" dirty="0">
            <a:solidFill>
              <a:schemeClr val="accent1">
                <a:lumMod val="50000"/>
              </a:schemeClr>
            </a:solidFill>
          </a:endParaRPr>
        </a:p>
      </dsp:txBody>
      <dsp:txXfrm>
        <a:off x="5841914" y="2869356"/>
        <a:ext cx="4320000" cy="90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4F421-CE7C-AB46-B63F-8624A34A241D}">
      <dsp:nvSpPr>
        <dsp:cNvPr id="0" name=""/>
        <dsp:cNvSpPr/>
      </dsp:nvSpPr>
      <dsp:spPr>
        <a:xfrm>
          <a:off x="4131788" y="2928"/>
          <a:ext cx="4437809"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just" defTabSz="1066800">
            <a:lnSpc>
              <a:spcPct val="90000"/>
            </a:lnSpc>
            <a:spcBef>
              <a:spcPct val="0"/>
            </a:spcBef>
            <a:spcAft>
              <a:spcPct val="35000"/>
            </a:spcAft>
            <a:buNone/>
          </a:pPr>
          <a:r>
            <a:rPr lang="tr-TR" sz="2400" b="1" kern="1200" dirty="0">
              <a:latin typeface="Garamond" panose="02020404030301010803" pitchFamily="18" charset="0"/>
              <a:ea typeface="+mn-ea"/>
              <a:cs typeface="+mn-cs"/>
            </a:rPr>
            <a:t>Kurs Süresi</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Günde en az 5 en fazla 8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Haftada 6 günü geçmemek üzere en az 30 en fazla 45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En fazla 160 fiili gün</a:t>
          </a:r>
        </a:p>
      </dsp:txBody>
      <dsp:txXfrm>
        <a:off x="4131788" y="2928"/>
        <a:ext cx="4437809" cy="2007150"/>
      </dsp:txXfrm>
    </dsp:sp>
    <dsp:sp modelId="{C86FBB63-BD88-F946-8998-40965DFD3F47}">
      <dsp:nvSpPr>
        <dsp:cNvPr id="0" name=""/>
        <dsp:cNvSpPr/>
      </dsp:nvSpPr>
      <dsp:spPr>
        <a:xfrm>
          <a:off x="1946002" y="2928"/>
          <a:ext cx="1987078"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5D93C-1F54-DF40-B296-E19E5810FA44}">
      <dsp:nvSpPr>
        <dsp:cNvPr id="0" name=""/>
        <dsp:cNvSpPr/>
      </dsp:nvSpPr>
      <dsp:spPr>
        <a:xfrm>
          <a:off x="1946002" y="2341258"/>
          <a:ext cx="4437809"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chemeClr val="accent1">
                  <a:lumMod val="50000"/>
                </a:schemeClr>
              </a:solidFill>
              <a:latin typeface="Garamond" panose="02020404030301010803" pitchFamily="18" charset="0"/>
            </a:rPr>
            <a:t>Teorik Eğitim</a:t>
          </a:r>
        </a:p>
        <a:p>
          <a:pPr marL="0" lvl="0" indent="0" algn="just" defTabSz="1066800">
            <a:lnSpc>
              <a:spcPct val="90000"/>
            </a:lnSpc>
            <a:spcBef>
              <a:spcPct val="0"/>
            </a:spcBef>
            <a:spcAft>
              <a:spcPct val="35000"/>
            </a:spcAft>
            <a:buNone/>
          </a:pPr>
          <a:r>
            <a:rPr lang="tr-TR" sz="2400" kern="1200" dirty="0">
              <a:solidFill>
                <a:schemeClr val="accent1">
                  <a:lumMod val="50000"/>
                </a:schemeClr>
              </a:solidFill>
              <a:latin typeface="Garamond" panose="02020404030301010803" pitchFamily="18" charset="0"/>
            </a:rPr>
            <a:t>Sınıflar en az 5 en fazla 25 kursiyerden oluşur.</a:t>
          </a:r>
          <a:endParaRPr lang="tr-TR" sz="2400" b="1" kern="1200" dirty="0">
            <a:solidFill>
              <a:schemeClr val="accent1">
                <a:lumMod val="50000"/>
              </a:schemeClr>
            </a:solidFill>
            <a:latin typeface="Garamond" panose="02020404030301010803" pitchFamily="18" charset="0"/>
          </a:endParaRPr>
        </a:p>
      </dsp:txBody>
      <dsp:txXfrm>
        <a:off x="1946002" y="2341258"/>
        <a:ext cx="4437809" cy="2007150"/>
      </dsp:txXfrm>
    </dsp:sp>
    <dsp:sp modelId="{94CA9555-EF86-9E4C-84F5-E96959B00589}">
      <dsp:nvSpPr>
        <dsp:cNvPr id="0" name=""/>
        <dsp:cNvSpPr/>
      </dsp:nvSpPr>
      <dsp:spPr>
        <a:xfrm>
          <a:off x="6582519" y="2341258"/>
          <a:ext cx="1987078"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AEB24-7F79-4626-9197-14E8FED29DC2}">
      <dsp:nvSpPr>
        <dsp:cNvPr id="0" name=""/>
        <dsp:cNvSpPr/>
      </dsp:nvSpPr>
      <dsp:spPr>
        <a:xfrm>
          <a:off x="6588" y="1453285"/>
          <a:ext cx="2381131" cy="2403478"/>
        </a:xfrm>
        <a:prstGeom prst="ellipse">
          <a:avLst/>
        </a:prstGeom>
        <a:solidFill>
          <a:schemeClr val="accent1">
            <a:lumMod val="20000"/>
            <a:lumOff val="8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srgbClr val="002060"/>
              </a:solidFill>
              <a:latin typeface="Garamond" panose="02020404030301010803" pitchFamily="18" charset="0"/>
            </a:rPr>
            <a:t>Zaruri Gider, Sigorta Primi ve Eğitici Ödemesi</a:t>
          </a:r>
        </a:p>
      </dsp:txBody>
      <dsp:txXfrm>
        <a:off x="355297" y="1805266"/>
        <a:ext cx="1683713" cy="1699516"/>
      </dsp:txXfrm>
    </dsp:sp>
    <dsp:sp modelId="{D4EA1DCE-1907-49B1-80B9-030E8B225E8B}">
      <dsp:nvSpPr>
        <dsp:cNvPr id="0" name=""/>
        <dsp:cNvSpPr/>
      </dsp:nvSpPr>
      <dsp:spPr>
        <a:xfrm rot="18239386">
          <a:off x="2105912" y="1692510"/>
          <a:ext cx="1861563" cy="0"/>
        </a:xfrm>
        <a:custGeom>
          <a:avLst/>
          <a:gdLst/>
          <a:ahLst/>
          <a:cxnLst/>
          <a:rect l="0" t="0" r="0" b="0"/>
          <a:pathLst>
            <a:path>
              <a:moveTo>
                <a:pt x="0" y="0"/>
              </a:moveTo>
              <a:lnTo>
                <a:pt x="1861563"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8764B4E-AB4A-4D8C-8D3C-58A384042394}">
      <dsp:nvSpPr>
        <dsp:cNvPr id="0" name=""/>
        <dsp:cNvSpPr/>
      </dsp:nvSpPr>
      <dsp:spPr>
        <a:xfrm>
          <a:off x="3557042" y="920764"/>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3A87861-3399-4DE4-8D40-E21E10A1415E}">
      <dsp:nvSpPr>
        <dsp:cNvPr id="0" name=""/>
        <dsp:cNvSpPr/>
      </dsp:nvSpPr>
      <dsp:spPr>
        <a:xfrm>
          <a:off x="4063255" y="1068"/>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kern="120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kern="1200" dirty="0">
              <a:solidFill>
                <a:srgbClr val="002060"/>
              </a:solidFill>
              <a:latin typeface="Garamond" panose="02020404030301010803" pitchFamily="18" charset="0"/>
              <a:cs typeface="Arial" charset="0"/>
            </a:rPr>
            <a:t> </a:t>
          </a:r>
          <a:endParaRPr lang="tr-TR" sz="2400" b="1" kern="1200" dirty="0">
            <a:solidFill>
              <a:srgbClr val="002060"/>
            </a:solidFill>
            <a:latin typeface="Garamond" panose="02020404030301010803" pitchFamily="18" charset="0"/>
          </a:endParaRPr>
        </a:p>
      </dsp:txBody>
      <dsp:txXfrm>
        <a:off x="4063255" y="1068"/>
        <a:ext cx="3589509" cy="1839391"/>
      </dsp:txXfrm>
    </dsp:sp>
    <dsp:sp modelId="{415ECC2E-160F-41D0-96A4-DCA6F3089895}">
      <dsp:nvSpPr>
        <dsp:cNvPr id="0" name=""/>
        <dsp:cNvSpPr/>
      </dsp:nvSpPr>
      <dsp:spPr>
        <a:xfrm rot="308249">
          <a:off x="2514246" y="2713372"/>
          <a:ext cx="1044895" cy="0"/>
        </a:xfrm>
        <a:custGeom>
          <a:avLst/>
          <a:gdLst/>
          <a:ahLst/>
          <a:cxnLst/>
          <a:rect l="0" t="0" r="0" b="0"/>
          <a:pathLst>
            <a:path>
              <a:moveTo>
                <a:pt x="0" y="0"/>
              </a:moveTo>
              <a:lnTo>
                <a:pt x="1044895"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9AEAE05-52A5-43BB-A937-4B958BC712AD}">
      <dsp:nvSpPr>
        <dsp:cNvPr id="0" name=""/>
        <dsp:cNvSpPr/>
      </dsp:nvSpPr>
      <dsp:spPr>
        <a:xfrm>
          <a:off x="3557042" y="2760155"/>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27C2630-13D8-4CD0-8B54-D3F057D9917F}">
      <dsp:nvSpPr>
        <dsp:cNvPr id="0" name=""/>
        <dsp:cNvSpPr/>
      </dsp:nvSpPr>
      <dsp:spPr>
        <a:xfrm>
          <a:off x="4063255" y="1840459"/>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kern="1200" dirty="0">
              <a:solidFill>
                <a:srgbClr val="002060"/>
              </a:solidFill>
              <a:latin typeface="Garamond" panose="02020404030301010803" pitchFamily="18" charset="0"/>
              <a:cs typeface="Arial" charset="0"/>
            </a:rPr>
            <a:t>Zaruri gider ödemesi </a:t>
          </a:r>
          <a:endParaRPr lang="tr-TR" sz="2400" b="0" kern="1200" dirty="0">
            <a:solidFill>
              <a:srgbClr val="002060"/>
            </a:solidFill>
            <a:latin typeface="Garamond" panose="02020404030301010803" pitchFamily="18" charset="0"/>
          </a:endParaRPr>
        </a:p>
      </dsp:txBody>
      <dsp:txXfrm>
        <a:off x="4063255" y="1840459"/>
        <a:ext cx="3589509" cy="1839391"/>
      </dsp:txXfrm>
    </dsp:sp>
    <dsp:sp modelId="{A25817BC-FB60-407D-AA2C-1EC458C7EFB4}">
      <dsp:nvSpPr>
        <dsp:cNvPr id="0" name=""/>
        <dsp:cNvSpPr/>
      </dsp:nvSpPr>
      <dsp:spPr>
        <a:xfrm rot="3453324">
          <a:off x="2066769" y="3675887"/>
          <a:ext cx="1939848" cy="0"/>
        </a:xfrm>
        <a:custGeom>
          <a:avLst/>
          <a:gdLst/>
          <a:ahLst/>
          <a:cxnLst/>
          <a:rect l="0" t="0" r="0" b="0"/>
          <a:pathLst>
            <a:path>
              <a:moveTo>
                <a:pt x="0" y="0"/>
              </a:moveTo>
              <a:lnTo>
                <a:pt x="1939848"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2A0EB7A-0E55-41AC-B725-D46699A7220E}">
      <dsp:nvSpPr>
        <dsp:cNvPr id="0" name=""/>
        <dsp:cNvSpPr/>
      </dsp:nvSpPr>
      <dsp:spPr>
        <a:xfrm>
          <a:off x="3557042" y="4494416"/>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CEA7768-989A-4495-9C40-EC070FA1AC8F}">
      <dsp:nvSpPr>
        <dsp:cNvPr id="0" name=""/>
        <dsp:cNvSpPr/>
      </dsp:nvSpPr>
      <dsp:spPr>
        <a:xfrm>
          <a:off x="4063255" y="3679851"/>
          <a:ext cx="3589509" cy="162913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kern="12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kern="120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kern="1200" dirty="0">
              <a:solidFill>
                <a:srgbClr val="263B86"/>
              </a:solidFill>
              <a:latin typeface="Garamond" panose="02020404030301010803" pitchFamily="18" charset="0"/>
              <a:ea typeface="Arial Unicode MS" pitchFamily="34" charset="-128"/>
              <a:cs typeface="Arial" pitchFamily="34" charset="0"/>
            </a:rPr>
            <a:t>ödeme </a:t>
          </a:r>
          <a:endParaRPr lang="tr-TR" sz="2400" b="0" kern="1200" dirty="0">
            <a:solidFill>
              <a:srgbClr val="002060"/>
            </a:solidFill>
            <a:latin typeface="Garamond" panose="02020404030301010803" pitchFamily="18" charset="0"/>
          </a:endParaRPr>
        </a:p>
      </dsp:txBody>
      <dsp:txXfrm>
        <a:off x="4063255" y="3679851"/>
        <a:ext cx="3589509" cy="16291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764060-40DD-4A93-8AF9-A5D672030088}">
      <dsp:nvSpPr>
        <dsp:cNvPr id="0" name=""/>
        <dsp:cNvSpPr/>
      </dsp:nvSpPr>
      <dsp:spPr>
        <a:xfrm>
          <a:off x="884173"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92516B3-BF33-42EC-BB1A-D9C41853C69E}">
      <dsp:nvSpPr>
        <dsp:cNvPr id="0" name=""/>
        <dsp:cNvSpPr/>
      </dsp:nvSpPr>
      <dsp:spPr>
        <a:xfrm>
          <a:off x="284833"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b="1" kern="1200" dirty="0">
              <a:solidFill>
                <a:srgbClr val="263B86"/>
              </a:solidFill>
              <a:latin typeface="Garamond" panose="02020404030301010803" pitchFamily="18" charset="0"/>
              <a:ea typeface="Arial Unicode MS" pitchFamily="34" charset="-128"/>
              <a:cs typeface="Arial" pitchFamily="34" charset="0"/>
            </a:rPr>
            <a:t>6 aylık </a:t>
          </a:r>
          <a:r>
            <a:rPr lang="tr-TR" sz="2000" kern="12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kern="1200" dirty="0">
            <a:solidFill>
              <a:srgbClr val="002060"/>
            </a:solidFill>
            <a:latin typeface="Garamond" panose="02020404030301010803" pitchFamily="18" charset="0"/>
          </a:endParaRPr>
        </a:p>
      </dsp:txBody>
      <dsp:txXfrm>
        <a:off x="284833" y="2170844"/>
        <a:ext cx="2179420" cy="1617187"/>
      </dsp:txXfrm>
    </dsp:sp>
    <dsp:sp modelId="{93FE1A8B-D580-4A0B-B61A-35858BE7EEDD}">
      <dsp:nvSpPr>
        <dsp:cNvPr id="0" name=""/>
        <dsp:cNvSpPr/>
      </dsp:nvSpPr>
      <dsp:spPr>
        <a:xfrm>
          <a:off x="3444992"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953C632-D826-4CF9-A256-CB6BEAC2F6A3}">
      <dsp:nvSpPr>
        <dsp:cNvPr id="0" name=""/>
        <dsp:cNvSpPr/>
      </dsp:nvSpPr>
      <dsp:spPr>
        <a:xfrm>
          <a:off x="2845651"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u="none" kern="1200"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marL="0" lvl="0" indent="0" algn="ctr" defTabSz="889000">
            <a:lnSpc>
              <a:spcPct val="100000"/>
            </a:lnSpc>
            <a:spcBef>
              <a:spcPct val="0"/>
            </a:spcBef>
            <a:spcAft>
              <a:spcPct val="35000"/>
            </a:spcAft>
            <a:buNone/>
          </a:pPr>
          <a:r>
            <a:rPr lang="tr-TR" sz="2000" b="1" kern="1200" dirty="0">
              <a:solidFill>
                <a:srgbClr val="263B86"/>
              </a:solidFill>
              <a:latin typeface="Garamond" panose="02020404030301010803" pitchFamily="18" charset="0"/>
              <a:ea typeface="Arial Unicode MS" pitchFamily="34" charset="-128"/>
              <a:cs typeface="Arial" pitchFamily="34" charset="0"/>
            </a:rPr>
            <a:t>30.621 TL</a:t>
          </a:r>
        </a:p>
        <a:p>
          <a:pPr marL="0" lvl="0" indent="0" algn="ctr" defTabSz="889000">
            <a:lnSpc>
              <a:spcPct val="100000"/>
            </a:lnSpc>
            <a:spcBef>
              <a:spcPct val="0"/>
            </a:spcBef>
            <a:spcAft>
              <a:spcPct val="35000"/>
            </a:spcAft>
            <a:buNone/>
          </a:pPr>
          <a:r>
            <a:rPr lang="tr-TR" sz="1800" u="none" kern="1200"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kern="1200" dirty="0">
            <a:solidFill>
              <a:srgbClr val="002060"/>
            </a:solidFill>
            <a:latin typeface="Garamond" panose="02020404030301010803" pitchFamily="18" charset="0"/>
          </a:endParaRPr>
        </a:p>
      </dsp:txBody>
      <dsp:txXfrm>
        <a:off x="2845651" y="2170844"/>
        <a:ext cx="2179420" cy="1617187"/>
      </dsp:txXfrm>
    </dsp:sp>
    <dsp:sp modelId="{249CBF51-95B6-4167-AD51-4805641F3414}">
      <dsp:nvSpPr>
        <dsp:cNvPr id="0" name=""/>
        <dsp:cNvSpPr/>
      </dsp:nvSpPr>
      <dsp:spPr>
        <a:xfrm>
          <a:off x="6005811"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6E0A538-B128-4EF8-A306-3238F319D9C1}">
      <dsp:nvSpPr>
        <dsp:cNvPr id="0" name=""/>
        <dsp:cNvSpPr/>
      </dsp:nvSpPr>
      <dsp:spPr>
        <a:xfrm>
          <a:off x="5406470"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u="none" kern="1200"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kern="1200" dirty="0">
              <a:solidFill>
                <a:srgbClr val="263B86"/>
              </a:solidFill>
              <a:latin typeface="Garamond" panose="02020404030301010803" pitchFamily="18" charset="0"/>
              <a:ea typeface="Arial Unicode MS" pitchFamily="34" charset="-128"/>
              <a:cs typeface="Arial" pitchFamily="34" charset="0"/>
            </a:rPr>
            <a:t> 183.726 TL</a:t>
          </a:r>
          <a:endParaRPr lang="tr-TR" sz="2000" kern="1200" dirty="0">
            <a:solidFill>
              <a:srgbClr val="002060"/>
            </a:solidFill>
            <a:latin typeface="Garamond" panose="02020404030301010803" pitchFamily="18" charset="0"/>
          </a:endParaRPr>
        </a:p>
      </dsp:txBody>
      <dsp:txXfrm>
        <a:off x="5406470" y="2170844"/>
        <a:ext cx="2179420" cy="161718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A4D3CDC-3F0F-4E7D-A9FE-D29078F267AD}" type="datetime1">
              <a:rPr lang="tr-TR" smtClean="0"/>
              <a:t>13.01.2025</a:t>
            </a:fld>
            <a:endParaRPr lang="en-US"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0094158-4469-4125-8F9C-7F0A160A9CEC}" type="datetime1">
              <a:rPr lang="tr-TR" smtClean="0"/>
              <a:t>13.01.2025</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
              <a:t>Asıl metin stillerini düzenlemek için tıklayın</a:t>
            </a:r>
            <a:endParaRPr lang="en-US"/>
          </a:p>
          <a:p>
            <a:pPr lvl="1" rtl="0"/>
            <a:r>
              <a:rPr lang="tr"/>
              <a:t>İkinci düzey</a:t>
            </a:r>
          </a:p>
          <a:p>
            <a:pPr lvl="2" rtl="0"/>
            <a:r>
              <a:rPr lang="tr"/>
              <a:t>Üçüncü düzey</a:t>
            </a:r>
          </a:p>
          <a:p>
            <a:pPr lvl="3" rtl="0"/>
            <a:r>
              <a:rPr lang="tr"/>
              <a:t>Dördüncü düzey</a:t>
            </a:r>
          </a:p>
          <a:p>
            <a:pPr lvl="4" rtl="0"/>
            <a:r>
              <a:rPr lang="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459303" rtl="0" eaLnBrk="1" fontAlgn="auto" latinLnBrk="0" hangingPunct="1">
              <a:lnSpc>
                <a:spcPct val="100000"/>
              </a:lnSpc>
              <a:spcBef>
                <a:spcPts val="0"/>
              </a:spcBef>
              <a:spcAft>
                <a:spcPts val="0"/>
              </a:spcAft>
              <a:buClrTx/>
              <a:buSzTx/>
              <a:buFontTx/>
              <a:buNone/>
              <a:tabLst/>
              <a:defRPr/>
            </a:pPr>
            <a:fld id="{190CA79E-8A2C-4C4F-8011-8CF254C7DDBE}" type="slidenum">
              <a:rPr kumimoji="0" lang="tr-T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9303" rtl="0" eaLnBrk="1" fontAlgn="auto" latinLnBrk="0" hangingPunct="1">
                <a:lnSpc>
                  <a:spcPct val="100000"/>
                </a:lnSpc>
                <a:spcBef>
                  <a:spcPts val="0"/>
                </a:spcBef>
                <a:spcAft>
                  <a:spcPts val="0"/>
                </a:spcAft>
                <a:buClrTx/>
                <a:buSzTx/>
                <a:buFontTx/>
                <a:buNone/>
                <a:tabLst/>
                <a:defRPr/>
              </a:pPr>
              <a:t>1</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9368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yükümlülüğünün gerçekleştirilmesine ilişkin idari ve mali sorumluluk işgücü talebinde bulunan işverendedir.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edilecek kursiyer sayısı, toplam eğitimin ¼'lik süresinin bitiminde eğitime devam eden kursiyerlerin en az % 60’ının işveren tarafından taahhüt edilen istihdam yükümlülük oranı ile çarpımı sonucu bulunur. </a:t>
            </a:r>
            <a:endParaRPr lang="tr-TR" sz="1200" b="1" dirty="0">
              <a:solidFill>
                <a:srgbClr val="263B86"/>
              </a:solidFill>
              <a:latin typeface="Garamond" panose="02020404030301010803" pitchFamily="18" charset="0"/>
              <a:ea typeface="Arial Unicode MS"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dirty="0">
                <a:latin typeface="Garamond" panose="02020404030301010803" pitchFamily="18" charset="0"/>
              </a:rPr>
              <a:t>Mesleki eğitim kursuna katılan kursiyerlerin en az %60’ı kurs sınav sonucunun açıklandığı tarihten itibaren en geç 30 gün içinde işe başlatılmak şartı ile 120 günden az olmamak üzere en az fiili kurs süresinin 2 katı süre ile istihdam edilir. </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yükümlülüğünün sınav sonucunun açıklandığı tarihten itibaren </a:t>
            </a:r>
            <a:r>
              <a:rPr lang="tr-TR" sz="1200" u="sng" kern="1200" dirty="0">
                <a:solidFill>
                  <a:schemeClr val="tx1"/>
                </a:solidFill>
                <a:effectLst/>
                <a:latin typeface="+mn-lt"/>
                <a:ea typeface="+mn-ea"/>
                <a:cs typeface="+mn-cs"/>
              </a:rPr>
              <a:t>fiili kurs süresinin en fazla dört katı kadar sürede tamamlanması gerekir.</a:t>
            </a:r>
            <a:r>
              <a:rPr lang="tr-TR" sz="1200" kern="1200" dirty="0">
                <a:solidFill>
                  <a:schemeClr val="tx1"/>
                </a:solidFill>
                <a:effectLst/>
                <a:latin typeface="+mn-lt"/>
                <a:ea typeface="+mn-ea"/>
                <a:cs typeface="+mn-cs"/>
              </a:rPr>
              <a:t> Süresi yüz yirmi günden az olan kurslar için bu süre dört yüz seksen gün olarak uygulanır. İl müdürlüğü tarafından uygun görülmesi halinde bu sürelere altmış gün ilave edilebilir.</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a:t>
            </a:r>
            <a:r>
              <a:rPr lang="tr-TR" sz="1200" u="none" kern="1200" baseline="0" dirty="0">
                <a:solidFill>
                  <a:schemeClr val="tx1"/>
                </a:solidFill>
                <a:effectLst/>
                <a:latin typeface="+mn-lt"/>
                <a:ea typeface="+mn-ea"/>
                <a:cs typeface="+mn-cs"/>
              </a:rPr>
              <a:t> </a:t>
            </a: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edildiği tarihten önceki bir yıl içerisinde sigortalı olarak çalıştığı işyerine ait vergi numarası altında yer alan iş yerlerinde işe yerleştirilenler istihdam yükümlülüğü kapsamında değerlendirilmez.</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Garamond" panose="02020404030301010803" pitchFamily="18" charset="0"/>
            </a:endParaRP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13.01.2025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10</a:t>
            </a:fld>
            <a:endParaRPr lang="en-US"/>
          </a:p>
        </p:txBody>
      </p:sp>
    </p:spTree>
    <p:extLst>
      <p:ext uri="{BB962C8B-B14F-4D97-AF65-F5344CB8AC3E}">
        <p14:creationId xmlns:p14="http://schemas.microsoft.com/office/powerpoint/2010/main" val="3823123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tr-TR" sz="1200" kern="1200" dirty="0">
                <a:solidFill>
                  <a:schemeClr val="tx1"/>
                </a:solidFill>
                <a:effectLst/>
                <a:latin typeface="+mn-lt"/>
                <a:ea typeface="+mn-ea"/>
                <a:cs typeface="+mn-cs"/>
              </a:rPr>
              <a:t>* Teorik eğitimi kısmı için eğiticinin unvanı ve tabi olduğu mevzuat dikkat alınarak ek ders saati ücretinin </a:t>
            </a:r>
            <a:r>
              <a:rPr lang="tr-TR" sz="1200" b="1" kern="1200" dirty="0">
                <a:solidFill>
                  <a:schemeClr val="tx1"/>
                </a:solidFill>
                <a:effectLst/>
                <a:latin typeface="+mn-lt"/>
                <a:ea typeface="+mn-ea"/>
                <a:cs typeface="+mn-cs"/>
              </a:rPr>
              <a:t>dört katına kadar ödeme yapılabilmektedir.</a:t>
            </a:r>
          </a:p>
          <a:p>
            <a:pPr lvl="0"/>
            <a:endParaRPr lang="tr-TR" sz="1200" b="1" kern="1200" dirty="0">
              <a:solidFill>
                <a:schemeClr val="tx1"/>
              </a:solidFill>
              <a:effectLst/>
              <a:latin typeface="+mn-lt"/>
              <a:ea typeface="+mn-ea"/>
              <a:cs typeface="+mn-cs"/>
            </a:endParaRPr>
          </a:p>
          <a:p>
            <a:pPr lvl="0"/>
            <a:r>
              <a:rPr lang="tr-TR" sz="1200" b="1" kern="1200" dirty="0">
                <a:solidFill>
                  <a:schemeClr val="tx1"/>
                </a:solidFill>
                <a:effectLst/>
                <a:latin typeface="+mn-lt"/>
                <a:ea typeface="+mn-ea"/>
                <a:cs typeface="+mn-cs"/>
              </a:rPr>
              <a:t>** Zaruri Gider</a:t>
            </a:r>
            <a:r>
              <a:rPr lang="tr-TR" sz="1200" b="1" kern="1200" baseline="0" dirty="0">
                <a:solidFill>
                  <a:schemeClr val="tx1"/>
                </a:solidFill>
                <a:effectLst/>
                <a:latin typeface="+mn-lt"/>
                <a:ea typeface="+mn-ea"/>
                <a:cs typeface="+mn-cs"/>
              </a:rPr>
              <a:t> Ödemesi:  </a:t>
            </a:r>
            <a:r>
              <a:rPr lang="tr-TR" sz="1200" kern="1200" dirty="0">
                <a:solidFill>
                  <a:schemeClr val="tx1"/>
                </a:solidFill>
                <a:effectLst/>
                <a:latin typeface="+mn-lt"/>
                <a:ea typeface="+mn-ea"/>
                <a:cs typeface="+mn-cs"/>
              </a:rPr>
              <a:t>Genel Müdürlükçe belirlenen</a:t>
            </a:r>
            <a:r>
              <a:rPr lang="tr-TR" sz="1200" kern="1200" baseline="0" dirty="0">
                <a:solidFill>
                  <a:schemeClr val="tx1"/>
                </a:solidFill>
                <a:effectLst/>
                <a:latin typeface="+mn-lt"/>
                <a:ea typeface="+mn-ea"/>
                <a:cs typeface="+mn-cs"/>
              </a:rPr>
              <a:t> mesleklerde </a:t>
            </a:r>
            <a:r>
              <a:rPr lang="tr-TR" sz="1200" kern="1200" dirty="0">
                <a:solidFill>
                  <a:schemeClr val="tx1"/>
                </a:solidFill>
                <a:effectLst/>
                <a:latin typeface="+mn-lt"/>
                <a:ea typeface="+mn-ea"/>
                <a:cs typeface="+mn-cs"/>
              </a:rPr>
              <a:t>850,16 TL,</a:t>
            </a:r>
            <a:endParaRPr lang="tr-TR" sz="1200" b="0" i="0" kern="1200" dirty="0">
              <a:solidFill>
                <a:schemeClr val="tx1"/>
              </a:solidFill>
              <a:effectLst/>
              <a:latin typeface="+mn-lt"/>
              <a:ea typeface="+mn-ea"/>
              <a:cs typeface="+mn-cs"/>
            </a:endParaRPr>
          </a:p>
          <a:p>
            <a:r>
              <a:rPr lang="tr-TR" sz="1200" b="0" i="0" kern="1200" dirty="0">
                <a:solidFill>
                  <a:schemeClr val="tx1"/>
                </a:solidFill>
                <a:effectLst/>
                <a:latin typeface="+mn-lt"/>
                <a:ea typeface="+mn-ea"/>
                <a:cs typeface="+mn-cs"/>
              </a:rPr>
              <a:t>                                        Bu meslekler dışında kalan mesleklerde </a:t>
            </a:r>
            <a:r>
              <a:rPr lang="tr-TR" sz="1200" kern="1200" dirty="0">
                <a:solidFill>
                  <a:schemeClr val="tx1"/>
                </a:solidFill>
                <a:effectLst/>
                <a:latin typeface="+mn-lt"/>
                <a:ea typeface="+mn-ea"/>
                <a:cs typeface="+mn-cs"/>
              </a:rPr>
              <a:t>595,11 TL,</a:t>
            </a:r>
          </a:p>
          <a:p>
            <a:r>
              <a:rPr lang="tr-TR" sz="1200" b="0" i="0" kern="1200" dirty="0">
                <a:solidFill>
                  <a:schemeClr val="tx1"/>
                </a:solidFill>
                <a:effectLst/>
                <a:latin typeface="+mn-lt"/>
                <a:ea typeface="+mn-ea"/>
                <a:cs typeface="+mn-cs"/>
              </a:rPr>
              <a:t>                                        Uçak bakım teknisyeni ve tren makinisti mesleklerinde </a:t>
            </a:r>
            <a:r>
              <a:rPr lang="tr-TR" sz="1200" kern="1200" dirty="0">
                <a:solidFill>
                  <a:schemeClr val="tx1"/>
                </a:solidFill>
                <a:effectLst/>
                <a:latin typeface="+mn-lt"/>
                <a:ea typeface="+mn-ea"/>
                <a:cs typeface="+mn-cs"/>
              </a:rPr>
              <a:t>850,16 TL </a:t>
            </a:r>
            <a:r>
              <a:rPr lang="tr-TR" sz="1200" b="0" i="0" kern="1200" dirty="0">
                <a:solidFill>
                  <a:schemeClr val="tx1"/>
                </a:solidFill>
                <a:effectLst/>
                <a:latin typeface="+mn-lt"/>
                <a:ea typeface="+mn-ea"/>
                <a:cs typeface="+mn-cs"/>
              </a:rPr>
              <a:t>kursiyer zaruri gideri ödenmektedir.</a:t>
            </a:r>
            <a:br>
              <a:rPr lang="tr-TR" sz="1200" b="0" i="0" kern="1200">
                <a:solidFill>
                  <a:schemeClr val="tx1"/>
                </a:solidFill>
                <a:effectLst/>
                <a:latin typeface="+mn-lt"/>
                <a:ea typeface="+mn-ea"/>
                <a:cs typeface="+mn-cs"/>
              </a:rPr>
            </a:br>
            <a:endParaRPr lang="tr-TR" b="0" i="0" u="none" strike="noStrike" dirty="0"/>
          </a:p>
          <a:p>
            <a:pPr lvl="0"/>
            <a:endParaRPr lang="tr-TR" sz="1200" b="1" kern="1200" baseline="0" dirty="0">
              <a:solidFill>
                <a:schemeClr val="tx1"/>
              </a:solidFill>
              <a:effectLst/>
              <a:latin typeface="+mn-lt"/>
              <a:ea typeface="+mn-ea"/>
              <a:cs typeface="+mn-cs"/>
            </a:endParaRPr>
          </a:p>
          <a:p>
            <a:pPr lvl="0"/>
            <a:r>
              <a:rPr lang="tr-TR" sz="1200" b="1" kern="1200" baseline="0" dirty="0">
                <a:solidFill>
                  <a:schemeClr val="tx1"/>
                </a:solidFill>
                <a:effectLst/>
                <a:latin typeface="+mn-lt"/>
                <a:ea typeface="+mn-ea"/>
                <a:cs typeface="+mn-cs"/>
              </a:rPr>
              <a:t>GSS +iş kazası ve meslek hastalığı = %5.5 </a:t>
            </a:r>
          </a:p>
          <a:p>
            <a:pPr lvl="0"/>
            <a:r>
              <a:rPr lang="tr-TR" sz="1200" b="1" kern="1200" baseline="0" dirty="0">
                <a:solidFill>
                  <a:schemeClr val="tx1"/>
                </a:solidFill>
                <a:effectLst/>
                <a:latin typeface="+mn-lt"/>
                <a:ea typeface="+mn-ea"/>
                <a:cs typeface="+mn-cs"/>
              </a:rPr>
              <a:t>(1 kişi için günlük 47,67 TL)</a:t>
            </a:r>
            <a:endParaRPr lang="tr-TR" sz="1200" kern="1200" dirty="0">
              <a:solidFill>
                <a:schemeClr val="tx1"/>
              </a:solidFill>
              <a:effectLst/>
              <a:latin typeface="+mn-lt"/>
              <a:ea typeface="+mn-ea"/>
              <a:cs typeface="+mn-cs"/>
            </a:endParaRPr>
          </a:p>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13.01.2025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11</a:t>
            </a:fld>
            <a:endParaRPr lang="en-US"/>
          </a:p>
        </p:txBody>
      </p:sp>
    </p:spTree>
    <p:extLst>
      <p:ext uri="{BB962C8B-B14F-4D97-AF65-F5344CB8AC3E}">
        <p14:creationId xmlns:p14="http://schemas.microsoft.com/office/powerpoint/2010/main" val="3041572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13.01.2025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9176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13.01.2025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13</a:t>
            </a:fld>
            <a:endParaRPr lang="en-US"/>
          </a:p>
        </p:txBody>
      </p:sp>
    </p:spTree>
    <p:extLst>
      <p:ext uri="{BB962C8B-B14F-4D97-AF65-F5344CB8AC3E}">
        <p14:creationId xmlns:p14="http://schemas.microsoft.com/office/powerpoint/2010/main" val="1251132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13.01.2025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5885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13.01.2025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2</a:t>
            </a:fld>
            <a:endParaRPr lang="en-US"/>
          </a:p>
        </p:txBody>
      </p:sp>
    </p:spTree>
    <p:extLst>
      <p:ext uri="{BB962C8B-B14F-4D97-AF65-F5344CB8AC3E}">
        <p14:creationId xmlns:p14="http://schemas.microsoft.com/office/powerpoint/2010/main" val="3594583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İl müdürlüğü, oda veya borsa temsilcisi (oda veya borsa veyahut oda veya borsanın iştiraki) ve talep sahibi işveren(</a:t>
            </a:r>
            <a:r>
              <a:rPr lang="tr-TR" sz="1200" kern="1200" dirty="0" err="1">
                <a:solidFill>
                  <a:schemeClr val="tx1"/>
                </a:solidFill>
                <a:effectLst/>
                <a:latin typeface="+mn-lt"/>
                <a:ea typeface="+mn-ea"/>
                <a:cs typeface="+mn-cs"/>
              </a:rPr>
              <a:t>ler</a:t>
            </a:r>
            <a:r>
              <a:rPr lang="tr-TR" sz="1200" kern="1200" dirty="0">
                <a:solidFill>
                  <a:schemeClr val="tx1"/>
                </a:solidFill>
                <a:effectLst/>
                <a:latin typeface="+mn-lt"/>
                <a:ea typeface="+mn-ea"/>
                <a:cs typeface="+mn-cs"/>
              </a:rPr>
              <a:t>) veya işveren temsilci(</a:t>
            </a:r>
            <a:r>
              <a:rPr lang="tr-TR" sz="1200" kern="1200" dirty="0" err="1">
                <a:solidFill>
                  <a:schemeClr val="tx1"/>
                </a:solidFill>
                <a:effectLst/>
                <a:latin typeface="+mn-lt"/>
                <a:ea typeface="+mn-ea"/>
                <a:cs typeface="+mn-cs"/>
              </a:rPr>
              <a:t>leri</a:t>
            </a:r>
            <a:r>
              <a:rPr lang="tr-TR" sz="1200" kern="1200" dirty="0">
                <a:solidFill>
                  <a:schemeClr val="tx1"/>
                </a:solidFill>
                <a:effectLst/>
                <a:latin typeface="+mn-lt"/>
                <a:ea typeface="+mn-ea"/>
                <a:cs typeface="+mn-cs"/>
              </a:rPr>
              <a:t>)si tarafından protokol imzalanır ve mesleki eğitim kursu başlatılır.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13.01.2025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3</a:t>
            </a:fld>
            <a:endParaRPr lang="en-US"/>
          </a:p>
        </p:txBody>
      </p:sp>
    </p:spTree>
    <p:extLst>
      <p:ext uri="{BB962C8B-B14F-4D97-AF65-F5344CB8AC3E}">
        <p14:creationId xmlns:p14="http://schemas.microsoft.com/office/powerpoint/2010/main" val="47414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Bir</a:t>
            </a:r>
            <a:r>
              <a:rPr lang="tr-TR" sz="1200" kern="1200" baseline="0" dirty="0">
                <a:solidFill>
                  <a:schemeClr val="tx1"/>
                </a:solidFill>
                <a:effectLst/>
                <a:latin typeface="+mn-lt"/>
                <a:ea typeface="+mn-ea"/>
                <a:cs typeface="+mn-cs"/>
              </a:rPr>
              <a:t>kaç işveren bir araya gelerek 5 kişilik talebi oluştursa kurs açılabilir mi?</a:t>
            </a:r>
          </a:p>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Evet. Aynı</a:t>
            </a:r>
            <a:r>
              <a:rPr lang="tr-TR" sz="1200" kern="1200" baseline="0" dirty="0">
                <a:solidFill>
                  <a:schemeClr val="tx1"/>
                </a:solidFill>
                <a:effectLst/>
                <a:latin typeface="+mn-lt"/>
                <a:ea typeface="+mn-ea"/>
                <a:cs typeface="+mn-cs"/>
              </a:rPr>
              <a:t> veya benzer mesleğe ilişkin </a:t>
            </a:r>
            <a:r>
              <a:rPr lang="tr-TR" sz="1200" kern="1200" baseline="0" dirty="0">
                <a:solidFill>
                  <a:prstClr val="black"/>
                </a:solidFill>
                <a:effectLst/>
                <a:latin typeface="+mn-lt"/>
                <a:ea typeface="ＭＳ Ｐゴシック" pitchFamily="34" charset="-128"/>
                <a:cs typeface="+mn-cs"/>
              </a:rPr>
              <a:t>b</a:t>
            </a:r>
            <a:r>
              <a:rPr lang="tr-TR" baseline="0" dirty="0">
                <a:solidFill>
                  <a:prstClr val="black"/>
                </a:solidFill>
                <a:ea typeface="ＭＳ Ｐゴシック" pitchFamily="34" charset="-128"/>
              </a:rPr>
              <a:t>irkaç işverenin talebi 5’i buluyorsa aynı meslekte kurs açılabilir. </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13.01.2025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4</a:t>
            </a:fld>
            <a:endParaRPr lang="en-US"/>
          </a:p>
        </p:txBody>
      </p:sp>
    </p:spTree>
    <p:extLst>
      <p:ext uri="{BB962C8B-B14F-4D97-AF65-F5344CB8AC3E}">
        <p14:creationId xmlns:p14="http://schemas.microsoft.com/office/powerpoint/2010/main" val="2111061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 yerindeki çalışan sayısı, işverene ait vergi numarası altında ve kursun düzenleneceği ilde yer alan iş yerlerine ait kursun başlama tarihinden önceki altı aylık dönem içerisinde yer almak koşuluyla en son aya/döneme ait SGK’ya verilen sigortalı sayısını gösterir belgede yer alan toplam prim gün sayısının otuza bölünmesi suretiyle hesaplanır.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13.01.2025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5</a:t>
            </a:fld>
            <a:endParaRPr lang="en-US"/>
          </a:p>
        </p:txBody>
      </p:sp>
    </p:spTree>
    <p:extLst>
      <p:ext uri="{BB962C8B-B14F-4D97-AF65-F5344CB8AC3E}">
        <p14:creationId xmlns:p14="http://schemas.microsoft.com/office/powerpoint/2010/main" val="4109101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solidFill>
                  <a:srgbClr val="263B86"/>
                </a:solidFill>
                <a:latin typeface="Garamond" panose="02020404030301010803" pitchFamily="18" charset="0"/>
                <a:ea typeface="Arial Unicode MS" pitchFamily="34" charset="-128"/>
                <a:cs typeface="Arial" pitchFamily="34" charset="0"/>
              </a:rPr>
              <a:t>* Mülakat sonunda mesleki eğitime katılan kursiyerlere </a:t>
            </a:r>
            <a:r>
              <a:rPr lang="tr-TR" sz="1200" b="1" dirty="0">
                <a:solidFill>
                  <a:srgbClr val="263B86"/>
                </a:solidFill>
                <a:latin typeface="Garamond" panose="02020404030301010803" pitchFamily="18" charset="0"/>
                <a:ea typeface="Arial Unicode MS" pitchFamily="34" charset="-128"/>
                <a:cs typeface="Arial" pitchFamily="34" charset="0"/>
              </a:rPr>
              <a:t>Kursiyer Taahhütnamesi imzalatılacaktır.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Mesleki eğitim kursu öncesinde işveren ve kursiyer eşleştirmesi İl Çalışma Kurulu veya Alt/İlçe çalışma kurulu temsilcileri ile kurs eğiticileri, işveren temsilcileri ve il müdürlüğünce görevlendirilecek iş ve meslek danışmanı tarafından mülakat aşamasında gerçekleştirilir. </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eğitim alan kursiyerler eşleştirmesi yapılan işyerlerinde pratik eğitime devam ederler.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İşverenler eşleştirilen kursiyerlerin pratik eğitimden eğitim programına uygun şekilde yararlanmasını ve deneyim sahibi olmasını sağlamak üzere gerekli mesleki bilgiye ve deneyime sahip en az bir eğitim sorumlusu belirler.</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13.01.2025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6</a:t>
            </a:fld>
            <a:endParaRPr lang="en-US"/>
          </a:p>
        </p:txBody>
      </p:sp>
    </p:spTree>
    <p:extLst>
      <p:ext uri="{BB962C8B-B14F-4D97-AF65-F5344CB8AC3E}">
        <p14:creationId xmlns:p14="http://schemas.microsoft.com/office/powerpoint/2010/main" val="2069740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solidFill>
                  <a:prstClr val="black"/>
                </a:solidFill>
                <a:ea typeface="ＭＳ Ｐゴシック" pitchFamily="34" charset="-128"/>
              </a:rPr>
              <a:t>* Teorik eğitimi alan kursiyerler pratik eğitime katılmazsa ne olacak?</a:t>
            </a:r>
            <a:endParaRPr lang="tr-TR" sz="1200" kern="1200" dirty="0">
              <a:solidFill>
                <a:schemeClr val="tx1"/>
              </a:solidFill>
              <a:effectLst/>
              <a:latin typeface="+mn-lt"/>
              <a:ea typeface="+mn-ea"/>
              <a:cs typeface="+mn-cs"/>
            </a:endParaRPr>
          </a:p>
          <a:p>
            <a:r>
              <a:rPr lang="tr-TR" sz="1200" b="1" kern="1200" dirty="0">
                <a:solidFill>
                  <a:schemeClr val="tx1"/>
                </a:solidFill>
                <a:effectLst/>
                <a:latin typeface="+mn-lt"/>
                <a:ea typeface="+mn-ea"/>
                <a:cs typeface="+mn-cs"/>
              </a:rPr>
              <a:t>Kursiyer yedi işgünü içinde pratik eğitime başlatılamazsa sistem üzerinden geçerli nedenle çıkışı yapılır. </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2400" kern="1200" dirty="0">
              <a:solidFill>
                <a:srgbClr val="263B86"/>
              </a:solidFill>
              <a:effectLst/>
              <a:latin typeface="Garamond" panose="02020404030301010803" pitchFamily="18" charset="0"/>
              <a:ea typeface="Arial Unicode MS" pitchFamily="34" charset="-128"/>
              <a:cs typeface="Arial" pitchFamily="34" charset="0"/>
            </a:endParaRP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2400" kern="1200" dirty="0">
                <a:solidFill>
                  <a:srgbClr val="263B86"/>
                </a:solidFill>
                <a:effectLst/>
                <a:latin typeface="Garamond" panose="02020404030301010803" pitchFamily="18" charset="0"/>
                <a:ea typeface="Arial Unicode MS" pitchFamily="34" charset="-128"/>
                <a:cs typeface="Arial" pitchFamily="34" charset="0"/>
              </a:rPr>
              <a:t>** </a:t>
            </a:r>
            <a:r>
              <a:rPr lang="tr-TR" sz="1200" kern="1200" dirty="0">
                <a:solidFill>
                  <a:schemeClr val="tx1"/>
                </a:solidFill>
                <a:effectLst/>
                <a:latin typeface="+mn-lt"/>
                <a:ea typeface="+mn-ea"/>
                <a:cs typeface="+mn-cs"/>
              </a:rPr>
              <a:t>Eğitim planında teorik eğitim öngörülmeyen mesleklerde bu Genelge kapsamında mesleki eğitim kursu düzenlenmez.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Mesleğin özelliğine göre teorik ve pratik eğitim birbirlerini tamamlayacak aynı hafta içerisinde farklı günlerde verilebilir. Ancak teorik ve pratik eğitim aynı gün içerisinde birlikte verilemez.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ve pratik eğitimlerin ayrı ayrı verilmesi durumunda teorik eğitim bittikten sonra </a:t>
            </a:r>
            <a:r>
              <a:rPr lang="tr-TR" sz="1200" b="1" dirty="0">
                <a:solidFill>
                  <a:srgbClr val="263B86"/>
                </a:solidFill>
                <a:latin typeface="Garamond" panose="02020404030301010803" pitchFamily="18" charset="0"/>
                <a:ea typeface="Arial Unicode MS" pitchFamily="34" charset="-128"/>
                <a:cs typeface="Arial" pitchFamily="34" charset="0"/>
              </a:rPr>
              <a:t>en geç 7 işgünü içinde</a:t>
            </a:r>
            <a:r>
              <a:rPr lang="tr-TR" sz="1200" dirty="0">
                <a:solidFill>
                  <a:srgbClr val="263B86"/>
                </a:solidFill>
                <a:latin typeface="Garamond" panose="02020404030301010803" pitchFamily="18" charset="0"/>
                <a:ea typeface="Arial Unicode MS" pitchFamily="34" charset="-128"/>
                <a:cs typeface="Arial" pitchFamily="34" charset="0"/>
              </a:rPr>
              <a:t> pratik eğitim başlayacak şekilde planlanır</a:t>
            </a:r>
            <a:r>
              <a:rPr lang="tr-TR" i="1" dirty="0"/>
              <a:t>.</a:t>
            </a:r>
            <a:endParaRPr lang="tr-TR" dirty="0"/>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1200" kern="1200" dirty="0">
              <a:solidFill>
                <a:schemeClr val="tx1"/>
              </a:solidFill>
              <a:effectLst/>
              <a:latin typeface="+mn-lt"/>
              <a:ea typeface="+mn-ea"/>
              <a:cs typeface="+mn-cs"/>
            </a:endParaRP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endParaRPr lang="tr-TR" sz="1200" dirty="0">
              <a:solidFill>
                <a:srgbClr val="263B86"/>
              </a:solidFill>
              <a:latin typeface="Garamond" panose="02020404030301010803" pitchFamily="18" charset="0"/>
              <a:ea typeface="Arial Unicode MS" pitchFamily="34" charset="-128"/>
              <a:cs typeface="Arial" pitchFamily="34" charset="0"/>
            </a:endParaRPr>
          </a:p>
        </p:txBody>
      </p:sp>
      <p:sp>
        <p:nvSpPr>
          <p:cNvPr id="4" name="Date Placeholder 3"/>
          <p:cNvSpPr>
            <a:spLocks noGrp="1"/>
          </p:cNvSpPr>
          <p:nvPr>
            <p:ph type="dt" idx="1"/>
          </p:nvPr>
        </p:nvSpPr>
        <p:spPr/>
        <p:txBody>
          <a:bodyPr/>
          <a:lstStyle/>
          <a:p>
            <a:pPr rtl="0"/>
            <a:fld id="{C0094158-4469-4125-8F9C-7F0A160A9CEC}" type="datetime1">
              <a:rPr lang="tr-TR" smtClean="0"/>
              <a:t>13.01.2025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7</a:t>
            </a:fld>
            <a:endParaRPr lang="en-US"/>
          </a:p>
        </p:txBody>
      </p:sp>
    </p:spTree>
    <p:extLst>
      <p:ext uri="{BB962C8B-B14F-4D97-AF65-F5344CB8AC3E}">
        <p14:creationId xmlns:p14="http://schemas.microsoft.com/office/powerpoint/2010/main" val="1864329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13.01.2025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8</a:t>
            </a:fld>
            <a:endParaRPr lang="en-US"/>
          </a:p>
        </p:txBody>
      </p:sp>
    </p:spTree>
    <p:extLst>
      <p:ext uri="{BB962C8B-B14F-4D97-AF65-F5344CB8AC3E}">
        <p14:creationId xmlns:p14="http://schemas.microsoft.com/office/powerpoint/2010/main" val="824789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13.01.2025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9</a:t>
            </a:fld>
            <a:endParaRPr lang="en-US"/>
          </a:p>
        </p:txBody>
      </p:sp>
    </p:spTree>
    <p:extLst>
      <p:ext uri="{BB962C8B-B14F-4D97-AF65-F5344CB8AC3E}">
        <p14:creationId xmlns:p14="http://schemas.microsoft.com/office/powerpoint/2010/main" val="91594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31F4720-94C4-4CAD-8293-48964CF66DB4}" type="datetime1">
              <a:rPr lang="tr-TR" smtClean="0"/>
              <a:t>13.01.2025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127352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2BD1B3E-A711-4DC8-9751-0294C0691F86}" type="datetime1">
              <a:rPr lang="tr-TR" smtClean="0"/>
              <a:t>13.01.2025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15138647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3482AF-12FD-46B0-8BFD-FB57834FCA5A}" type="datetime1">
              <a:rPr lang="tr-TR" smtClean="0"/>
              <a:t>13.01.2025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03204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9F825BE-6F48-414D-93FA-BE474849CBAB}" type="datetime1">
              <a:rPr lang="tr-TR" smtClean="0"/>
              <a:t>13.01.2025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610140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68673E6-25CD-403D-827F-D21D63C15655}" type="datetime1">
              <a:rPr lang="tr-TR" smtClean="0"/>
              <a:t>13.01.2025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8435399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7C2D40-8FEB-49CD-86C4-9C432F187729}" type="datetime1">
              <a:rPr lang="tr-TR" smtClean="0"/>
              <a:t>13.01.2025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999058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9"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1"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578D2EF-C5BF-4DB0-8485-BD8459184975}" type="datetime1">
              <a:rPr lang="tr-TR" smtClean="0"/>
              <a:t>13.01.2025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4958131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8F12AF6-CF92-461E-B2BC-3DFA53B5AC64}" type="datetime1">
              <a:rPr lang="tr-TR" smtClean="0"/>
              <a:t>13.01.2025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75328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321E3-C070-4F61-98D0-C8FE76401338}" type="datetime1">
              <a:rPr lang="tr-TR" smtClean="0"/>
              <a:t>13.01.2025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92087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56C2637-6898-442F-8006-D51027FD5ED1}" type="datetime1">
              <a:rPr lang="tr-TR" smtClean="0"/>
              <a:t>13.01.2025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083113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C6951BB-8191-4E98-8CA3-5EB240271468}" type="datetime1">
              <a:rPr lang="tr-TR" smtClean="0"/>
              <a:t>13.01.2025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8012497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C8793-5101-4ABA-B503-C6C0857543C8}" type="datetime1">
              <a:rPr lang="tr-TR" smtClean="0"/>
              <a:t>13.01.2025</a:t>
            </a:fld>
            <a:endParaRPr lang="tr-T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D81D0-7950-4F5B-90E2-A4762EB3AFBC}" type="slidenum">
              <a:rPr lang="tr-TR" smtClean="0"/>
              <a:t>‹#›</a:t>
            </a:fld>
            <a:endParaRPr lang="tr-TR"/>
          </a:p>
        </p:txBody>
      </p:sp>
    </p:spTree>
    <p:extLst>
      <p:ext uri="{BB962C8B-B14F-4D97-AF65-F5344CB8AC3E}">
        <p14:creationId xmlns:p14="http://schemas.microsoft.com/office/powerpoint/2010/main" val="13300756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32.png"/><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31.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image" Target="../media/image30.png"/><Relationship Id="rId5" Type="http://schemas.openxmlformats.org/officeDocument/2006/relationships/diagramQuickStyle" Target="../diagrams/quickStyle9.xml"/><Relationship Id="rId10" Type="http://schemas.openxmlformats.org/officeDocument/2006/relationships/image" Target="../media/image29.svg"/><Relationship Id="rId4" Type="http://schemas.openxmlformats.org/officeDocument/2006/relationships/diagramLayout" Target="../diagrams/layout9.xml"/><Relationship Id="rId9" Type="http://schemas.openxmlformats.org/officeDocument/2006/relationships/image" Target="../media/image28.png"/><Relationship Id="rId14" Type="http://schemas.openxmlformats.org/officeDocument/2006/relationships/image" Target="../media/image33.svg"/></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notesSlide" Target="../notesSlides/notesSlide7.xml"/><Relationship Id="rId7"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4.pn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diagramData" Target="../diagrams/data7.xml"/><Relationship Id="rId7" Type="http://schemas.microsoft.com/office/2007/relationships/diagramDrawing" Target="../diagrams/drawing7.xml"/><Relationship Id="rId12"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image" Target="../media/image23.svg"/><Relationship Id="rId5" Type="http://schemas.openxmlformats.org/officeDocument/2006/relationships/diagramQuickStyle" Target="../diagrams/quickStyle7.xml"/><Relationship Id="rId10" Type="http://schemas.openxmlformats.org/officeDocument/2006/relationships/image" Target="../media/image22.png"/><Relationship Id="rId4" Type="http://schemas.openxmlformats.org/officeDocument/2006/relationships/diagramLayout" Target="../diagrams/layout7.xml"/><Relationship Id="rId9"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çerik Yer Tutucusu 2">
            <a:extLst>
              <a:ext uri="{FF2B5EF4-FFF2-40B4-BE49-F238E27FC236}">
                <a16:creationId xmlns:a16="http://schemas.microsoft.com/office/drawing/2014/main" id="{50646EFF-7FE7-4495-9EA1-8D32D611ED84}"/>
              </a:ext>
            </a:extLst>
          </p:cNvPr>
          <p:cNvSpPr>
            <a:spLocks noGrp="1"/>
          </p:cNvSpPr>
          <p:nvPr>
            <p:ph idx="1"/>
          </p:nvPr>
        </p:nvSpPr>
        <p:spPr>
          <a:xfrm>
            <a:off x="1371599" y="2318197"/>
            <a:ext cx="9724031" cy="3683358"/>
          </a:xfrm>
        </p:spPr>
        <p:txBody>
          <a:bodyPr anchor="ctr">
            <a:normAutofit/>
          </a:bodyPr>
          <a:lstStyle/>
          <a:p>
            <a:pPr marL="0" indent="0">
              <a:buNone/>
            </a:pPr>
            <a:endParaRPr lang="tr-TR" sz="2000" b="1" dirty="0">
              <a:latin typeface="Garamond" panose="02020404030301010803"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tr-TR" sz="3200" b="1" i="0" u="none" strike="noStrike" kern="1200" cap="none" spc="0" normalizeH="0" baseline="0" noProof="0" dirty="0">
                <a:ln>
                  <a:noFill/>
                </a:ln>
                <a:solidFill>
                  <a:srgbClr val="4472C4">
                    <a:lumMod val="50000"/>
                  </a:srgbClr>
                </a:solidFill>
                <a:effectLst/>
                <a:uLnTx/>
                <a:uFillTx/>
                <a:latin typeface="Garamond" panose="02020404030301010803" pitchFamily="18" charset="0"/>
                <a:ea typeface="+mn-ea"/>
                <a:cs typeface="+mn-cs"/>
              </a:rPr>
              <a:t>NİTELİKLİ İŞGÜCÜ YETİŞTİRME PROGRAMI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tr-TR" sz="3600" b="1" dirty="0">
                <a:solidFill>
                  <a:srgbClr val="4472C4">
                    <a:lumMod val="50000"/>
                  </a:srgbClr>
                </a:solidFill>
                <a:latin typeface="Garamond" panose="02020404030301010803" pitchFamily="18" charset="0"/>
              </a:rPr>
              <a:t>NİYEP</a:t>
            </a:r>
            <a:br>
              <a:rPr lang="tr-TR" sz="1800" b="1" dirty="0">
                <a:latin typeface="Garamond" panose="02020404030301010803" pitchFamily="18" charset="0"/>
              </a:rPr>
            </a:br>
            <a:endParaRPr lang="tr-TR" sz="1800" b="1" dirty="0">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r>
              <a:rPr lang="tr-TR" sz="2000" b="1" dirty="0">
                <a:solidFill>
                  <a:schemeClr val="accent1">
                    <a:lumMod val="50000"/>
                  </a:schemeClr>
                </a:solidFill>
                <a:latin typeface="Garamond" panose="02020404030301010803" pitchFamily="18" charset="0"/>
              </a:rPr>
              <a:t>Ocak 2025</a:t>
            </a:r>
            <a:endParaRPr lang="tr-TR" sz="2000" dirty="0">
              <a:solidFill>
                <a:schemeClr val="accent1">
                  <a:lumMod val="50000"/>
                </a:schemeClr>
              </a:solidFill>
              <a:latin typeface="Garamond" panose="02020404030301010803" pitchFamily="18" charset="0"/>
            </a:endParaRPr>
          </a:p>
        </p:txBody>
      </p:sp>
      <p:sp>
        <p:nvSpPr>
          <p:cNvPr id="2" name="Slayt Numarası Yer Tutucusu 1"/>
          <p:cNvSpPr>
            <a:spLocks noGrp="1"/>
          </p:cNvSpPr>
          <p:nvPr>
            <p:ph type="sldNum" sz="quarter" idx="12"/>
          </p:nvPr>
        </p:nvSpPr>
        <p:spPr>
          <a:xfrm>
            <a:off x="11704320" y="6455431"/>
            <a:ext cx="445913" cy="365125"/>
          </a:xfrm>
        </p:spPr>
        <p:txBody>
          <a:bodyPr>
            <a:normAutofit/>
          </a:bodyPr>
          <a:lstStyle/>
          <a:p>
            <a:pPr defTabSz="457200">
              <a:spcAft>
                <a:spcPts val="600"/>
              </a:spcAft>
            </a:pPr>
            <a:endParaRPr lang="tr-TR" sz="1100" dirty="0">
              <a:solidFill>
                <a:schemeClr val="tx1">
                  <a:lumMod val="50000"/>
                  <a:lumOff val="50000"/>
                </a:schemeClr>
              </a:solidFill>
              <a:latin typeface="Calibri" panose="020F0502020204030204"/>
            </a:endParaRPr>
          </a:p>
        </p:txBody>
      </p:sp>
      <p:pic>
        <p:nvPicPr>
          <p:cNvPr id="5" name="Resim 4">
            <a:extLst>
              <a:ext uri="{FF2B5EF4-FFF2-40B4-BE49-F238E27FC236}">
                <a16:creationId xmlns:a16="http://schemas.microsoft.com/office/drawing/2014/main" id="{6B13D422-0BE3-3584-8EE0-C483F1F476B5}"/>
              </a:ext>
            </a:extLst>
          </p:cNvPr>
          <p:cNvPicPr>
            <a:picLocks noChangeAspect="1"/>
          </p:cNvPicPr>
          <p:nvPr/>
        </p:nvPicPr>
        <p:blipFill>
          <a:blip r:embed="rId3"/>
          <a:stretch>
            <a:fillRect/>
          </a:stretch>
        </p:blipFill>
        <p:spPr>
          <a:xfrm>
            <a:off x="3177793" y="427979"/>
            <a:ext cx="5836409" cy="850532"/>
          </a:xfrm>
          <a:prstGeom prst="rect">
            <a:avLst/>
          </a:prstGeom>
        </p:spPr>
      </p:pic>
    </p:spTree>
    <p:extLst>
      <p:ext uri="{BB962C8B-B14F-4D97-AF65-F5344CB8AC3E}">
        <p14:creationId xmlns:p14="http://schemas.microsoft.com/office/powerpoint/2010/main" val="461403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60">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2">
            <a:extLst>
              <a:ext uri="{FF2B5EF4-FFF2-40B4-BE49-F238E27FC236}">
                <a16:creationId xmlns:a16="http://schemas.microsoft.com/office/drawing/2014/main" id="{4C6B5652-C661-4C58-B937-F0F490F7FC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0B936867-6407-43FB-9DE6-1B0879D0C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ACD0B258-678B-4A8C-894F-848AF24A19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8">
            <a:extLst>
              <a:ext uri="{FF2B5EF4-FFF2-40B4-BE49-F238E27FC236}">
                <a16:creationId xmlns:a16="http://schemas.microsoft.com/office/drawing/2014/main" id="{C8D58395-74AF-401A-AF2F-76B6FCF71D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6" name="Rectangle 70">
            <a:extLst>
              <a:ext uri="{FF2B5EF4-FFF2-40B4-BE49-F238E27FC236}">
                <a16:creationId xmlns:a16="http://schemas.microsoft.com/office/drawing/2014/main" id="{2F003F3F-F118-41D2-AA3F-74DB0D1970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3E651F-9385-EBAE-9D55-B249FA8099CF}"/>
              </a:ext>
            </a:extLst>
          </p:cNvPr>
          <p:cNvSpPr>
            <a:spLocks noGrp="1"/>
          </p:cNvSpPr>
          <p:nvPr>
            <p:ph type="title"/>
          </p:nvPr>
        </p:nvSpPr>
        <p:spPr>
          <a:xfrm>
            <a:off x="449451" y="457201"/>
            <a:ext cx="3202174" cy="3588870"/>
          </a:xfrm>
        </p:spPr>
        <p:txBody>
          <a:bodyPr anchor="b">
            <a:normAutofit/>
          </a:bodyPr>
          <a:lstStyle/>
          <a:p>
            <a:pPr algn="r"/>
            <a:r>
              <a:rPr lang="tr-TR" sz="4000" b="1" dirty="0">
                <a:solidFill>
                  <a:srgbClr val="FFFFFF"/>
                </a:solidFill>
                <a:latin typeface="Garamond" panose="02020404030301010803" pitchFamily="18" charset="0"/>
              </a:rPr>
              <a:t>İstihdam Yükümlülüğü</a:t>
            </a:r>
          </a:p>
        </p:txBody>
      </p:sp>
      <p:pic>
        <p:nvPicPr>
          <p:cNvPr id="21" name="Grafik 20" descr="Bilet ana hat">
            <a:extLst>
              <a:ext uri="{FF2B5EF4-FFF2-40B4-BE49-F238E27FC236}">
                <a16:creationId xmlns:a16="http://schemas.microsoft.com/office/drawing/2014/main" id="{9F6A9420-B33C-2D95-2154-AF05B553EB7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89024" y="900555"/>
            <a:ext cx="2381255" cy="2381255"/>
          </a:xfrm>
          <a:prstGeom prst="rect">
            <a:avLst/>
          </a:prstGeom>
        </p:spPr>
      </p:pic>
      <p:pic>
        <p:nvPicPr>
          <p:cNvPr id="19" name="İçerik Yer Tutucusu 18" descr="Fabrika ana hat">
            <a:extLst>
              <a:ext uri="{FF2B5EF4-FFF2-40B4-BE49-F238E27FC236}">
                <a16:creationId xmlns:a16="http://schemas.microsoft.com/office/drawing/2014/main" id="{D6E72644-BD19-3494-1A82-C864D9BB1333}"/>
              </a:ext>
            </a:extLst>
          </p:cNvPr>
          <p:cNvPicPr>
            <a:picLocks noGrp="1" noChangeAspect="1"/>
          </p:cNvPicPr>
          <p:nvPr>
            <p:ph idx="1"/>
          </p:nvPr>
        </p:nvPicPr>
        <p:blipFill>
          <a:blip r:embed="rId5">
            <a:extLst>
              <a:ext uri="{96DAC541-7B7A-43D3-8B79-37D633B846F1}">
                <asvg:svgBlip xmlns:asvg="http://schemas.microsoft.com/office/drawing/2016/SVG/main" r:embed="rId6"/>
              </a:ext>
            </a:extLst>
          </a:blip>
          <a:stretch>
            <a:fillRect/>
          </a:stretch>
        </p:blipFill>
        <p:spPr>
          <a:xfrm>
            <a:off x="8682034" y="3589863"/>
            <a:ext cx="2395235" cy="2395235"/>
          </a:xfrm>
          <a:prstGeom prst="rect">
            <a:avLst/>
          </a:prstGeom>
        </p:spPr>
      </p:pic>
      <p:sp>
        <p:nvSpPr>
          <p:cNvPr id="4" name="Slide Number Placeholder 3">
            <a:extLst>
              <a:ext uri="{FF2B5EF4-FFF2-40B4-BE49-F238E27FC236}">
                <a16:creationId xmlns:a16="http://schemas.microsoft.com/office/drawing/2014/main" id="{BB4CDC14-9527-68CB-4836-1EAB867D9C74}"/>
              </a:ext>
            </a:extLst>
          </p:cNvPr>
          <p:cNvSpPr>
            <a:spLocks noGrp="1"/>
          </p:cNvSpPr>
          <p:nvPr>
            <p:ph type="sldNum" sz="quarter" idx="12"/>
          </p:nvPr>
        </p:nvSpPr>
        <p:spPr>
          <a:xfrm>
            <a:off x="11070279" y="6425034"/>
            <a:ext cx="448056" cy="365125"/>
          </a:xfrm>
        </p:spPr>
        <p:txBody>
          <a:bodyPr>
            <a:normAutofit/>
          </a:bodyPr>
          <a:lstStyle/>
          <a:p>
            <a:pPr>
              <a:spcAft>
                <a:spcPts val="600"/>
              </a:spcAft>
            </a:pPr>
            <a:r>
              <a:rPr lang="tr-TR" sz="1100" dirty="0">
                <a:solidFill>
                  <a:schemeClr val="tx1">
                    <a:lumMod val="50000"/>
                    <a:lumOff val="50000"/>
                  </a:schemeClr>
                </a:solidFill>
              </a:rPr>
              <a:t>9</a:t>
            </a:r>
          </a:p>
        </p:txBody>
      </p:sp>
      <p:pic>
        <p:nvPicPr>
          <p:cNvPr id="6" name="Resim 5" descr="A blue and black logo&#10;&#10;Description automatically generated">
            <a:extLst>
              <a:ext uri="{FF2B5EF4-FFF2-40B4-BE49-F238E27FC236}">
                <a16:creationId xmlns:a16="http://schemas.microsoft.com/office/drawing/2014/main" id="{2A066D83-A2F4-9D50-0676-3D45A51D3F7C}"/>
              </a:ext>
            </a:extLst>
          </p:cNvPr>
          <p:cNvPicPr>
            <a:picLocks noChangeAspect="1"/>
          </p:cNvPicPr>
          <p:nvPr/>
        </p:nvPicPr>
        <p:blipFill>
          <a:blip r:embed="rId7"/>
          <a:stretch>
            <a:fillRect/>
          </a:stretch>
        </p:blipFill>
        <p:spPr>
          <a:xfrm>
            <a:off x="10703885" y="6168093"/>
            <a:ext cx="914400" cy="469900"/>
          </a:xfrm>
          <a:prstGeom prst="rect">
            <a:avLst/>
          </a:prstGeom>
        </p:spPr>
      </p:pic>
      <p:sp>
        <p:nvSpPr>
          <p:cNvPr id="24" name="Metin kutusu 23">
            <a:extLst>
              <a:ext uri="{FF2B5EF4-FFF2-40B4-BE49-F238E27FC236}">
                <a16:creationId xmlns:a16="http://schemas.microsoft.com/office/drawing/2014/main" id="{269E74A2-F2B2-1675-4E49-BD53CE3DE4F0}"/>
              </a:ext>
            </a:extLst>
          </p:cNvPr>
          <p:cNvSpPr txBox="1"/>
          <p:nvPr/>
        </p:nvSpPr>
        <p:spPr>
          <a:xfrm>
            <a:off x="4214847" y="1575741"/>
            <a:ext cx="4337316" cy="1477328"/>
          </a:xfrm>
          <a:prstGeom prst="rect">
            <a:avLst/>
          </a:prstGeom>
          <a:noFill/>
        </p:spPr>
        <p:txBody>
          <a:bodyPr wrap="square" rtlCol="0">
            <a:spAutoFit/>
          </a:bodyPr>
          <a:lstStyle/>
          <a:p>
            <a:pPr algn="just"/>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İstihdam yükümlülüğü pratik eğitimin gerçekleştirildiği iş yeri veya iş yerlerinde yerine getirilir.</a:t>
            </a:r>
          </a:p>
          <a:p>
            <a:pPr algn="just"/>
            <a:endParaRPr lang="tr-TR" dirty="0"/>
          </a:p>
        </p:txBody>
      </p:sp>
      <p:sp>
        <p:nvSpPr>
          <p:cNvPr id="25" name="Metin kutusu 24">
            <a:extLst>
              <a:ext uri="{FF2B5EF4-FFF2-40B4-BE49-F238E27FC236}">
                <a16:creationId xmlns:a16="http://schemas.microsoft.com/office/drawing/2014/main" id="{0D388197-B814-8352-2CF5-DD4C34068645}"/>
              </a:ext>
            </a:extLst>
          </p:cNvPr>
          <p:cNvSpPr txBox="1"/>
          <p:nvPr/>
        </p:nvSpPr>
        <p:spPr>
          <a:xfrm>
            <a:off x="4214847" y="4356016"/>
            <a:ext cx="4037839" cy="1569660"/>
          </a:xfrm>
          <a:prstGeom prst="rect">
            <a:avLst/>
          </a:prstGeom>
          <a:noFill/>
        </p:spPr>
        <p:txBody>
          <a:bodyPr wrap="square" rtlCol="0">
            <a:spAutoFit/>
          </a:bodyPr>
          <a:lstStyle/>
          <a:p>
            <a:pPr algn="just">
              <a:defRPr/>
            </a:pPr>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Kursiyerlerin en az % 60’ı, 120 günden az olmamak üzere fiili kurs gününün 2 katı kadar süre ile istihdam edilir.</a:t>
            </a:r>
          </a:p>
        </p:txBody>
      </p:sp>
    </p:spTree>
    <p:extLst>
      <p:ext uri="{BB962C8B-B14F-4D97-AF65-F5344CB8AC3E}">
        <p14:creationId xmlns:p14="http://schemas.microsoft.com/office/powerpoint/2010/main" val="1492450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Autofit/>
          </a:bodyPr>
          <a:lstStyle/>
          <a:p>
            <a:pPr algn="r">
              <a:defRPr/>
            </a:pPr>
            <a:br>
              <a:rPr lang="tr-TR" sz="4000" b="1" kern="1200" dirty="0">
                <a:solidFill>
                  <a:srgbClr val="FFFFFF"/>
                </a:solidFill>
                <a:latin typeface="Garamond" panose="02020404030301010803" pitchFamily="18" charset="0"/>
              </a:rPr>
            </a:br>
            <a:r>
              <a:rPr lang="tr-TR" sz="4000" b="1" dirty="0">
                <a:solidFill>
                  <a:srgbClr val="FFFFFF"/>
                </a:solidFill>
                <a:latin typeface="Garamond" panose="02020404030301010803" pitchFamily="18" charset="0"/>
              </a:rPr>
              <a:t>Karşılanan Giderler</a:t>
            </a:r>
            <a:br>
              <a:rPr kumimoji="0" lang="tr-TR" sz="4000" b="1" i="0" u="none" strike="noStrike" kern="0" cap="none" spc="0" normalizeH="0" baseline="0" noProof="0" dirty="0">
                <a:ln>
                  <a:noFill/>
                </a:ln>
                <a:solidFill>
                  <a:srgbClr val="073E87"/>
                </a:solidFill>
                <a:effectLst/>
                <a:uLnTx/>
                <a:uFillTx/>
                <a:latin typeface="Garamond" panose="02020404030301010803" pitchFamily="18" charset="0"/>
                <a:ea typeface="ＭＳ Ｐゴシック" pitchFamily="34" charset="-128"/>
                <a:cs typeface="Arial" pitchFamily="34"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1057179" y="6368105"/>
            <a:ext cx="448056" cy="365125"/>
          </a:xfrm>
        </p:spPr>
        <p:txBody>
          <a:bodyPr vert="horz" lIns="91440" tIns="45720" rIns="91440" bIns="45720" rtlCol="0">
            <a:normAutofit/>
          </a:bodyPr>
          <a:lstStyle/>
          <a:p>
            <a:pPr>
              <a:spcAft>
                <a:spcPts val="600"/>
              </a:spcAft>
            </a:pPr>
            <a:r>
              <a:rPr lang="en-US" sz="1100">
                <a:solidFill>
                  <a:schemeClr val="tx1">
                    <a:lumMod val="50000"/>
                    <a:lumOff val="50000"/>
                  </a:schemeClr>
                </a:solidFill>
              </a:rPr>
              <a:t>10</a:t>
            </a:r>
            <a:endParaRPr lang="en-US" sz="1100" dirty="0">
              <a:solidFill>
                <a:schemeClr val="tx1">
                  <a:lumMod val="50000"/>
                  <a:lumOff val="50000"/>
                </a:schemeClr>
              </a:solidFill>
            </a:endParaRPr>
          </a:p>
        </p:txBody>
      </p:sp>
      <p:graphicFrame>
        <p:nvGraphicFramePr>
          <p:cNvPr id="11" name="Diagram 10">
            <a:extLst>
              <a:ext uri="{FF2B5EF4-FFF2-40B4-BE49-F238E27FC236}">
                <a16:creationId xmlns:a16="http://schemas.microsoft.com/office/drawing/2014/main" id="{8870EF28-971E-18E3-96D6-9D8173239A81}"/>
              </a:ext>
            </a:extLst>
          </p:cNvPr>
          <p:cNvGraphicFramePr/>
          <p:nvPr>
            <p:extLst>
              <p:ext uri="{D42A27DB-BD31-4B8C-83A1-F6EECF244321}">
                <p14:modId xmlns:p14="http://schemas.microsoft.com/office/powerpoint/2010/main" val="3176929882"/>
              </p:ext>
            </p:extLst>
          </p:nvPr>
        </p:nvGraphicFramePr>
        <p:xfrm>
          <a:off x="4146855" y="805913"/>
          <a:ext cx="7659354" cy="5310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4220579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B48FBF-FB28-EF02-17C8-B798B83E40DA}"/>
              </a:ext>
            </a:extLst>
          </p:cNvPr>
          <p:cNvSpPr>
            <a:spLocks noGrp="1"/>
          </p:cNvSpPr>
          <p:nvPr>
            <p:ph type="title"/>
          </p:nvPr>
        </p:nvSpPr>
        <p:spPr>
          <a:xfrm>
            <a:off x="466722" y="2259106"/>
            <a:ext cx="3201366" cy="1715246"/>
          </a:xfrm>
        </p:spPr>
        <p:txBody>
          <a:bodyPr anchor="b">
            <a:normAutofit/>
          </a:bodyPr>
          <a:lstStyle/>
          <a:p>
            <a:pPr algn="r"/>
            <a:r>
              <a:rPr lang="tr-TR" sz="4000" b="1" dirty="0">
                <a:solidFill>
                  <a:srgbClr val="FFFFFF"/>
                </a:solidFill>
                <a:latin typeface="Garamond" panose="02020404030301010803" pitchFamily="18" charset="0"/>
              </a:rPr>
              <a:t>İşveren için NİYEP</a:t>
            </a:r>
          </a:p>
        </p:txBody>
      </p:sp>
      <p:sp>
        <p:nvSpPr>
          <p:cNvPr id="3" name="Content Placeholder 2">
            <a:extLst>
              <a:ext uri="{FF2B5EF4-FFF2-40B4-BE49-F238E27FC236}">
                <a16:creationId xmlns:a16="http://schemas.microsoft.com/office/drawing/2014/main" id="{06F8C9A1-66A3-4F72-D950-F6DA4F5D48A1}"/>
              </a:ext>
            </a:extLst>
          </p:cNvPr>
          <p:cNvSpPr>
            <a:spLocks noGrp="1"/>
          </p:cNvSpPr>
          <p:nvPr>
            <p:ph idx="1"/>
          </p:nvPr>
        </p:nvSpPr>
        <p:spPr>
          <a:xfrm>
            <a:off x="4698858" y="2743200"/>
            <a:ext cx="6555347" cy="3484600"/>
          </a:xfrm>
        </p:spPr>
        <p:txBody>
          <a:bodyPr anchor="ctr">
            <a:normAutofit/>
          </a:bodyPr>
          <a:lstStyle/>
          <a:p>
            <a:pPr marL="0" indent="0">
              <a:buNone/>
            </a:pPr>
            <a:endParaRPr lang="tr-TR" sz="2000" dirty="0">
              <a:solidFill>
                <a:srgbClr val="263B86"/>
              </a:solidFill>
              <a:latin typeface="Garamond" panose="02020404030301010803" pitchFamily="18" charset="0"/>
              <a:ea typeface="Arial Unicode MS" pitchFamily="34" charset="-128"/>
              <a:cs typeface="Arial" pitchFamily="34" charset="0"/>
            </a:endParaRPr>
          </a:p>
          <a:p>
            <a:pPr marL="0" indent="0">
              <a:buNone/>
            </a:pPr>
            <a:endParaRPr lang="tr-TR" sz="2000" dirty="0"/>
          </a:p>
        </p:txBody>
      </p:sp>
      <p:sp>
        <p:nvSpPr>
          <p:cNvPr id="4" name="Slide Number Placeholder 3">
            <a:extLst>
              <a:ext uri="{FF2B5EF4-FFF2-40B4-BE49-F238E27FC236}">
                <a16:creationId xmlns:a16="http://schemas.microsoft.com/office/drawing/2014/main" id="{52BBA775-5DFD-97CA-A98D-DB2993E293E5}"/>
              </a:ext>
            </a:extLst>
          </p:cNvPr>
          <p:cNvSpPr>
            <a:spLocks noGrp="1"/>
          </p:cNvSpPr>
          <p:nvPr>
            <p:ph type="sldNum" sz="quarter" idx="12"/>
          </p:nvPr>
        </p:nvSpPr>
        <p:spPr>
          <a:xfrm>
            <a:off x="11087294" y="6440961"/>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tr-TR" sz="110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11</a:t>
            </a:r>
          </a:p>
        </p:txBody>
      </p:sp>
      <p:sp>
        <p:nvSpPr>
          <p:cNvPr id="5" name="TextBox 4">
            <a:extLst>
              <a:ext uri="{FF2B5EF4-FFF2-40B4-BE49-F238E27FC236}">
                <a16:creationId xmlns:a16="http://schemas.microsoft.com/office/drawing/2014/main" id="{44042480-9C02-A0D2-6BD5-9E75F5F10B80}"/>
              </a:ext>
            </a:extLst>
          </p:cNvPr>
          <p:cNvSpPr txBox="1"/>
          <p:nvPr/>
        </p:nvSpPr>
        <p:spPr>
          <a:xfrm>
            <a:off x="4478910" y="511388"/>
            <a:ext cx="7451321"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7" name="Diagram 6">
            <a:extLst>
              <a:ext uri="{FF2B5EF4-FFF2-40B4-BE49-F238E27FC236}">
                <a16:creationId xmlns:a16="http://schemas.microsoft.com/office/drawing/2014/main" id="{3DB80387-18B9-7D3B-8F6E-E6E1115D12D6}"/>
              </a:ext>
            </a:extLst>
          </p:cNvPr>
          <p:cNvGraphicFramePr/>
          <p:nvPr>
            <p:extLst>
              <p:ext uri="{D42A27DB-BD31-4B8C-83A1-F6EECF244321}">
                <p14:modId xmlns:p14="http://schemas.microsoft.com/office/powerpoint/2010/main" val="2649148673"/>
              </p:ext>
            </p:extLst>
          </p:nvPr>
        </p:nvGraphicFramePr>
        <p:xfrm>
          <a:off x="4178023" y="1536476"/>
          <a:ext cx="7870724" cy="451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1BE2E52F-A6D4-FA31-DA2D-24FC6DCBFC98}"/>
              </a:ext>
            </a:extLst>
          </p:cNvPr>
          <p:cNvPicPr>
            <a:picLocks noChangeAspect="1"/>
          </p:cNvPicPr>
          <p:nvPr/>
        </p:nvPicPr>
        <p:blipFill>
          <a:blip r:embed="rId8"/>
          <a:stretch>
            <a:fillRect/>
          </a:stretch>
        </p:blipFill>
        <p:spPr>
          <a:xfrm>
            <a:off x="10703885" y="6168093"/>
            <a:ext cx="914400" cy="469900"/>
          </a:xfrm>
          <a:prstGeom prst="rect">
            <a:avLst/>
          </a:prstGeom>
        </p:spPr>
      </p:pic>
      <p:pic>
        <p:nvPicPr>
          <p:cNvPr id="32" name="Grafik 31" descr="Bir grup insan  ana hat">
            <a:extLst>
              <a:ext uri="{FF2B5EF4-FFF2-40B4-BE49-F238E27FC236}">
                <a16:creationId xmlns:a16="http://schemas.microsoft.com/office/drawing/2014/main" id="{E9445244-F8F4-F214-39CB-072FD96E2C4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905054" y="2524738"/>
            <a:ext cx="914400" cy="914400"/>
          </a:xfrm>
          <a:prstGeom prst="rect">
            <a:avLst/>
          </a:prstGeom>
        </p:spPr>
      </p:pic>
      <p:pic>
        <p:nvPicPr>
          <p:cNvPr id="34" name="Grafik 33" descr="Electrician dişi ana hat">
            <a:extLst>
              <a:ext uri="{FF2B5EF4-FFF2-40B4-BE49-F238E27FC236}">
                <a16:creationId xmlns:a16="http://schemas.microsoft.com/office/drawing/2014/main" id="{ABF10E28-CE2F-B373-4FBA-3FFE037F60A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519332" y="2561998"/>
            <a:ext cx="914400" cy="914400"/>
          </a:xfrm>
          <a:prstGeom prst="rect">
            <a:avLst/>
          </a:prstGeom>
        </p:spPr>
      </p:pic>
      <p:pic>
        <p:nvPicPr>
          <p:cNvPr id="36" name="Grafik 35" descr="Madeni paralar ana hat">
            <a:extLst>
              <a:ext uri="{FF2B5EF4-FFF2-40B4-BE49-F238E27FC236}">
                <a16:creationId xmlns:a16="http://schemas.microsoft.com/office/drawing/2014/main" id="{A1107CC8-FC2C-07F3-379C-A00215A4D778}"/>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246685" y="2561998"/>
            <a:ext cx="914400" cy="914400"/>
          </a:xfrm>
          <a:prstGeom prst="rect">
            <a:avLst/>
          </a:prstGeom>
        </p:spPr>
      </p:pic>
    </p:spTree>
    <p:extLst>
      <p:ext uri="{BB962C8B-B14F-4D97-AF65-F5344CB8AC3E}">
        <p14:creationId xmlns:p14="http://schemas.microsoft.com/office/powerpoint/2010/main" val="38483631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23D020D-C1C7-DAB9-B9C5-F54469E201B7}"/>
              </a:ext>
            </a:extLst>
          </p:cNvPr>
          <p:cNvSpPr>
            <a:spLocks noGrp="1"/>
          </p:cNvSpPr>
          <p:nvPr>
            <p:ph type="title"/>
          </p:nvPr>
        </p:nvSpPr>
        <p:spPr>
          <a:xfrm>
            <a:off x="1371599" y="294538"/>
            <a:ext cx="9895951" cy="1033669"/>
          </a:xfrm>
        </p:spPr>
        <p:txBody>
          <a:bodyPr>
            <a:normAutofit/>
          </a:bodyPr>
          <a:lstStyle/>
          <a:p>
            <a:r>
              <a:rPr lang="tr-TR" sz="4000" b="1" dirty="0" err="1">
                <a:solidFill>
                  <a:srgbClr val="FFFFFF"/>
                </a:solidFill>
                <a:latin typeface="Garamond" panose="02020404030301010803" pitchFamily="18" charset="0"/>
              </a:rPr>
              <a:t>NİYEP’in</a:t>
            </a:r>
            <a:r>
              <a:rPr lang="tr-TR" sz="4000" b="1" dirty="0">
                <a:solidFill>
                  <a:srgbClr val="FFFFFF"/>
                </a:solidFill>
                <a:latin typeface="Garamond" panose="02020404030301010803" pitchFamily="18" charset="0"/>
              </a:rPr>
              <a:t> Avantajları</a:t>
            </a:r>
          </a:p>
        </p:txBody>
      </p:sp>
      <p:graphicFrame>
        <p:nvGraphicFramePr>
          <p:cNvPr id="6" name="İçerik Yer Tutucusu 5">
            <a:extLst>
              <a:ext uri="{FF2B5EF4-FFF2-40B4-BE49-F238E27FC236}">
                <a16:creationId xmlns:a16="http://schemas.microsoft.com/office/drawing/2014/main" id="{DA91F972-6FB7-795E-3E23-A32780547272}"/>
              </a:ext>
            </a:extLst>
          </p:cNvPr>
          <p:cNvGraphicFramePr>
            <a:graphicFrameLocks noGrp="1"/>
          </p:cNvGraphicFramePr>
          <p:nvPr>
            <p:ph idx="1"/>
            <p:extLst>
              <p:ext uri="{D42A27DB-BD31-4B8C-83A1-F6EECF244321}">
                <p14:modId xmlns:p14="http://schemas.microsoft.com/office/powerpoint/2010/main" val="897826061"/>
              </p:ext>
            </p:extLst>
          </p:nvPr>
        </p:nvGraphicFramePr>
        <p:xfrm>
          <a:off x="901874" y="1698368"/>
          <a:ext cx="9832932" cy="4426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BBF3E3CE-CF1D-FB25-B2D8-AB36A4A47AEA}"/>
              </a:ext>
            </a:extLst>
          </p:cNvPr>
          <p:cNvSpPr>
            <a:spLocks noGrp="1"/>
          </p:cNvSpPr>
          <p:nvPr>
            <p:ph type="sldNum" sz="quarter" idx="12"/>
          </p:nvPr>
        </p:nvSpPr>
        <p:spPr>
          <a:xfrm>
            <a:off x="11044593" y="6545262"/>
            <a:ext cx="445913" cy="365125"/>
          </a:xfrm>
        </p:spPr>
        <p:txBody>
          <a:bodyPr>
            <a:normAutofit/>
          </a:bodyPr>
          <a:lstStyle/>
          <a:p>
            <a:pPr>
              <a:spcAft>
                <a:spcPts val="600"/>
              </a:spcAft>
            </a:pPr>
            <a:r>
              <a:rPr lang="tr-TR" sz="1100" dirty="0">
                <a:solidFill>
                  <a:schemeClr val="tx1">
                    <a:lumMod val="50000"/>
                    <a:lumOff val="50000"/>
                  </a:schemeClr>
                </a:solidFill>
              </a:rPr>
              <a:t>12</a:t>
            </a:r>
          </a:p>
        </p:txBody>
      </p:sp>
      <p:pic>
        <p:nvPicPr>
          <p:cNvPr id="5" name="Resim 4" descr="A blue and black logo&#10;&#10;Description automatically generated">
            <a:extLst>
              <a:ext uri="{FF2B5EF4-FFF2-40B4-BE49-F238E27FC236}">
                <a16:creationId xmlns:a16="http://schemas.microsoft.com/office/drawing/2014/main" id="{A8573816-7CDB-D4DE-7396-F458CD54829D}"/>
              </a:ext>
            </a:extLst>
          </p:cNvPr>
          <p:cNvPicPr>
            <a:picLocks noChangeAspect="1"/>
          </p:cNvPicPr>
          <p:nvPr/>
        </p:nvPicPr>
        <p:blipFill>
          <a:blip r:embed="rId8"/>
          <a:stretch>
            <a:fillRect/>
          </a:stretch>
        </p:blipFill>
        <p:spPr>
          <a:xfrm>
            <a:off x="10734806" y="6257924"/>
            <a:ext cx="914400" cy="469900"/>
          </a:xfrm>
          <a:prstGeom prst="rect">
            <a:avLst/>
          </a:prstGeom>
        </p:spPr>
      </p:pic>
    </p:spTree>
    <p:extLst>
      <p:ext uri="{BB962C8B-B14F-4D97-AF65-F5344CB8AC3E}">
        <p14:creationId xmlns:p14="http://schemas.microsoft.com/office/powerpoint/2010/main" val="40451864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C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Resim 4">
            <a:extLst>
              <a:ext uri="{FF2B5EF4-FFF2-40B4-BE49-F238E27FC236}">
                <a16:creationId xmlns:a16="http://schemas.microsoft.com/office/drawing/2014/main" id="{47DFE9C3-3C5E-0EA3-1C3E-5F1F0809D56E}"/>
              </a:ext>
            </a:extLst>
          </p:cNvPr>
          <p:cNvPicPr>
            <a:picLocks noChangeAspect="1"/>
          </p:cNvPicPr>
          <p:nvPr/>
        </p:nvPicPr>
        <p:blipFill>
          <a:blip r:embed="rId3"/>
          <a:stretch>
            <a:fillRect/>
          </a:stretch>
        </p:blipFill>
        <p:spPr>
          <a:xfrm>
            <a:off x="-1364488" y="-2346526"/>
            <a:ext cx="3683000" cy="647700"/>
          </a:xfrm>
          <a:prstGeom prst="rect">
            <a:avLst/>
          </a:prstGeom>
        </p:spPr>
      </p:pic>
      <p:pic>
        <p:nvPicPr>
          <p:cNvPr id="7" name="Resim 6">
            <a:extLst>
              <a:ext uri="{FF2B5EF4-FFF2-40B4-BE49-F238E27FC236}">
                <a16:creationId xmlns:a16="http://schemas.microsoft.com/office/drawing/2014/main" id="{AC6148F7-623B-3154-3385-AE9FD958F732}"/>
              </a:ext>
            </a:extLst>
          </p:cNvPr>
          <p:cNvPicPr>
            <a:picLocks noChangeAspect="1"/>
          </p:cNvPicPr>
          <p:nvPr/>
        </p:nvPicPr>
        <p:blipFill>
          <a:blip r:embed="rId3"/>
          <a:stretch>
            <a:fillRect/>
          </a:stretch>
        </p:blipFill>
        <p:spPr>
          <a:xfrm>
            <a:off x="1623356" y="2658814"/>
            <a:ext cx="8635461" cy="1518650"/>
          </a:xfrm>
          <a:prstGeom prst="rect">
            <a:avLst/>
          </a:prstGeom>
        </p:spPr>
      </p:pic>
    </p:spTree>
    <p:extLst>
      <p:ext uri="{BB962C8B-B14F-4D97-AF65-F5344CB8AC3E}">
        <p14:creationId xmlns:p14="http://schemas.microsoft.com/office/powerpoint/2010/main" val="1992345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rmAutofit/>
          </a:bodyPr>
          <a:lstStyle/>
          <a:p>
            <a:pPr marL="0" marR="0" lvl="0" indent="0" algn="ctr" fontAlgn="auto">
              <a:spcAft>
                <a:spcPts val="0"/>
              </a:spcAft>
              <a:buClrTx/>
              <a:buSzTx/>
              <a:tabLst/>
              <a:defRPr/>
            </a:pPr>
            <a:br>
              <a:rPr lang="tr-TR" sz="4000" b="1" kern="1200" dirty="0">
                <a:solidFill>
                  <a:srgbClr val="FFFFFF"/>
                </a:solidFill>
                <a:latin typeface="Garamond" panose="02020404030301010803" pitchFamily="18" charset="0"/>
              </a:rPr>
            </a:br>
            <a:r>
              <a:rPr lang="tr-TR" sz="4000" b="1" kern="1200" dirty="0">
                <a:solidFill>
                  <a:srgbClr val="FFFFFF"/>
                </a:solidFill>
                <a:latin typeface="Garamond" panose="02020404030301010803" pitchFamily="18" charset="0"/>
              </a:rPr>
              <a:t>NİYEP</a:t>
            </a:r>
            <a:br>
              <a:rPr lang="tr-TR" sz="4000" b="1" kern="1200" dirty="0">
                <a:solidFill>
                  <a:srgbClr val="FFFFFF"/>
                </a:solidFill>
                <a:latin typeface="Garamond" panose="02020404030301010803" pitchFamily="18"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0853908" y="6346612"/>
            <a:ext cx="448056" cy="365125"/>
          </a:xfrm>
        </p:spPr>
        <p:txBody>
          <a:bodyPr vert="horz" lIns="91440" tIns="45720" rIns="91440" bIns="45720" rtlCol="0">
            <a:normAutofit/>
          </a:bodyPr>
          <a:lstStyle/>
          <a:p>
            <a:pPr>
              <a:spcAft>
                <a:spcPts val="600"/>
              </a:spcAft>
            </a:pPr>
            <a:r>
              <a:rPr lang="en-US" sz="1100" dirty="0">
                <a:solidFill>
                  <a:schemeClr val="tx1">
                    <a:lumMod val="50000"/>
                    <a:lumOff val="50000"/>
                  </a:schemeClr>
                </a:solidFill>
              </a:rPr>
              <a:t>1</a:t>
            </a:r>
          </a:p>
        </p:txBody>
      </p:sp>
      <p:graphicFrame>
        <p:nvGraphicFramePr>
          <p:cNvPr id="7" name="Diagram 6">
            <a:extLst>
              <a:ext uri="{FF2B5EF4-FFF2-40B4-BE49-F238E27FC236}">
                <a16:creationId xmlns:a16="http://schemas.microsoft.com/office/drawing/2014/main" id="{2553FB9D-4D16-E067-F597-5BE048588075}"/>
              </a:ext>
            </a:extLst>
          </p:cNvPr>
          <p:cNvGraphicFramePr/>
          <p:nvPr>
            <p:extLst>
              <p:ext uri="{D42A27DB-BD31-4B8C-83A1-F6EECF244321}">
                <p14:modId xmlns:p14="http://schemas.microsoft.com/office/powerpoint/2010/main" val="2051352654"/>
              </p:ext>
            </p:extLst>
          </p:nvPr>
        </p:nvGraphicFramePr>
        <p:xfrm>
          <a:off x="4286764" y="511388"/>
          <a:ext cx="7739921" cy="56045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2817723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69EC76-79F6-DFD0-1450-AD5441F09952}"/>
              </a:ext>
            </a:extLst>
          </p:cNvPr>
          <p:cNvSpPr>
            <a:spLocks noGrp="1"/>
          </p:cNvSpPr>
          <p:nvPr>
            <p:ph type="title"/>
          </p:nvPr>
        </p:nvSpPr>
        <p:spPr>
          <a:xfrm>
            <a:off x="914979" y="106648"/>
            <a:ext cx="6717422" cy="1200817"/>
          </a:xfrm>
        </p:spPr>
        <p:txBody>
          <a:bodyPr anchor="b">
            <a:normAutofit/>
          </a:bodyPr>
          <a:lstStyle/>
          <a:p>
            <a:r>
              <a:rPr lang="tr-TR" sz="4000" b="1" dirty="0">
                <a:solidFill>
                  <a:schemeClr val="accent1">
                    <a:lumMod val="50000"/>
                  </a:schemeClr>
                </a:solidFill>
                <a:latin typeface="Garamond" panose="02020404030301010803" pitchFamily="18" charset="0"/>
              </a:rPr>
              <a:t>Programın</a:t>
            </a:r>
            <a:r>
              <a:rPr lang="tr-TR" sz="4000" b="1" kern="1200" dirty="0">
                <a:solidFill>
                  <a:schemeClr val="accent1">
                    <a:lumMod val="50000"/>
                  </a:schemeClr>
                </a:solidFill>
                <a:latin typeface="Garamond" panose="02020404030301010803" pitchFamily="18" charset="0"/>
              </a:rPr>
              <a:t> </a:t>
            </a:r>
            <a:r>
              <a:rPr lang="tr-TR" sz="4000" b="1" dirty="0">
                <a:solidFill>
                  <a:schemeClr val="accent1">
                    <a:lumMod val="50000"/>
                  </a:schemeClr>
                </a:solidFill>
                <a:latin typeface="Garamond" panose="02020404030301010803" pitchFamily="18" charset="0"/>
              </a:rPr>
              <a:t>Aşamaları</a:t>
            </a:r>
            <a:endParaRPr lang="tr-TR" sz="4000" dirty="0">
              <a:solidFill>
                <a:schemeClr val="accent1">
                  <a:lumMod val="50000"/>
                </a:schemeClr>
              </a:solidFill>
            </a:endParaRPr>
          </a:p>
        </p:txBody>
      </p:sp>
      <p:sp>
        <p:nvSpPr>
          <p:cNvPr id="13" name="Rectangle 12">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856CB07-C4F7-D228-87B6-46F41EE28AEE}"/>
              </a:ext>
            </a:extLst>
          </p:cNvPr>
          <p:cNvSpPr>
            <a:spLocks noGrp="1"/>
          </p:cNvSpPr>
          <p:nvPr>
            <p:ph type="sldNum" sz="quarter" idx="12"/>
          </p:nvPr>
        </p:nvSpPr>
        <p:spPr>
          <a:xfrm>
            <a:off x="11428069" y="6319772"/>
            <a:ext cx="448056" cy="365125"/>
          </a:xfrm>
        </p:spPr>
        <p:txBody>
          <a:bodyPr>
            <a:normAutofit/>
          </a:bodyPr>
          <a:lstStyle/>
          <a:p>
            <a:pPr>
              <a:spcAft>
                <a:spcPts val="600"/>
              </a:spcAft>
            </a:pPr>
            <a:r>
              <a:rPr lang="tr-TR" sz="1100" dirty="0">
                <a:solidFill>
                  <a:srgbClr val="FFFFFF"/>
                </a:solidFill>
              </a:rPr>
              <a:t>2</a:t>
            </a:r>
          </a:p>
        </p:txBody>
      </p:sp>
      <p:pic>
        <p:nvPicPr>
          <p:cNvPr id="6" name="Resim 4" descr="grafik, yazı tipi, simge, sembol, ekran görüntüsü içeren bir resim&#10;&#10;Açıklama otomatik olarak oluşturuldu">
            <a:extLst>
              <a:ext uri="{FF2B5EF4-FFF2-40B4-BE49-F238E27FC236}">
                <a16:creationId xmlns:a16="http://schemas.microsoft.com/office/drawing/2014/main" id="{0F28DC48-02C8-F609-4141-6BB68BC840A9}"/>
              </a:ext>
            </a:extLst>
          </p:cNvPr>
          <p:cNvPicPr>
            <a:picLocks noChangeAspect="1"/>
          </p:cNvPicPr>
          <p:nvPr/>
        </p:nvPicPr>
        <p:blipFill>
          <a:blip r:embed="rId3"/>
          <a:stretch>
            <a:fillRect/>
          </a:stretch>
        </p:blipFill>
        <p:spPr>
          <a:xfrm>
            <a:off x="11153710" y="6056754"/>
            <a:ext cx="854598" cy="439168"/>
          </a:xfrm>
          <a:prstGeom prst="rect">
            <a:avLst/>
          </a:prstGeom>
        </p:spPr>
      </p:pic>
      <p:graphicFrame>
        <p:nvGraphicFramePr>
          <p:cNvPr id="5" name="Diyagram 2">
            <a:extLst>
              <a:ext uri="{FF2B5EF4-FFF2-40B4-BE49-F238E27FC236}">
                <a16:creationId xmlns:a16="http://schemas.microsoft.com/office/drawing/2014/main" id="{4E78ED31-E278-4075-6AB8-6DB79F8443ED}"/>
              </a:ext>
            </a:extLst>
          </p:cNvPr>
          <p:cNvGraphicFramePr>
            <a:graphicFrameLocks noGrp="1"/>
          </p:cNvGraphicFramePr>
          <p:nvPr>
            <p:ph idx="1"/>
            <p:extLst>
              <p:ext uri="{D42A27DB-BD31-4B8C-83A1-F6EECF244321}">
                <p14:modId xmlns:p14="http://schemas.microsoft.com/office/powerpoint/2010/main" val="3183147876"/>
              </p:ext>
            </p:extLst>
          </p:nvPr>
        </p:nvGraphicFramePr>
        <p:xfrm>
          <a:off x="789141" y="1240077"/>
          <a:ext cx="10487880" cy="46277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431991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D7811D3-B340-1F06-7DBC-0825446643DB}"/>
              </a:ext>
            </a:extLst>
          </p:cNvPr>
          <p:cNvSpPr>
            <a:spLocks noGrp="1"/>
          </p:cNvSpPr>
          <p:nvPr>
            <p:ph type="title"/>
          </p:nvPr>
        </p:nvSpPr>
        <p:spPr>
          <a:xfrm>
            <a:off x="1371597" y="348865"/>
            <a:ext cx="10044023" cy="877729"/>
          </a:xfrm>
        </p:spPr>
        <p:txBody>
          <a:bodyPr anchor="ctr">
            <a:normAutofit/>
          </a:bodyPr>
          <a:lstStyle/>
          <a:p>
            <a:r>
              <a:rPr lang="tr-TR" sz="4000" b="1" dirty="0">
                <a:solidFill>
                  <a:srgbClr val="FFFFFF"/>
                </a:solidFill>
                <a:latin typeface="Garamond" panose="02020404030301010803" pitchFamily="18" charset="0"/>
              </a:rPr>
              <a:t>İşgücü Talebi</a:t>
            </a:r>
          </a:p>
        </p:txBody>
      </p:sp>
      <p:graphicFrame>
        <p:nvGraphicFramePr>
          <p:cNvPr id="5" name="Diyagram 4">
            <a:extLst>
              <a:ext uri="{FF2B5EF4-FFF2-40B4-BE49-F238E27FC236}">
                <a16:creationId xmlns:a16="http://schemas.microsoft.com/office/drawing/2014/main" id="{EC67FDF7-71E6-F9C4-435D-0CB0E9D6E6E4}"/>
              </a:ext>
            </a:extLst>
          </p:cNvPr>
          <p:cNvGraphicFramePr/>
          <p:nvPr>
            <p:extLst>
              <p:ext uri="{D42A27DB-BD31-4B8C-83A1-F6EECF244321}">
                <p14:modId xmlns:p14="http://schemas.microsoft.com/office/powerpoint/2010/main" val="48060090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Resim 7" descr="grafik, yazı tipi, simge, sembol, ekran görüntüsü içeren bir resim&#10;&#10;Açıklama otomatik olarak oluşturuldu">
            <a:extLst>
              <a:ext uri="{FF2B5EF4-FFF2-40B4-BE49-F238E27FC236}">
                <a16:creationId xmlns:a16="http://schemas.microsoft.com/office/drawing/2014/main" id="{4B17DE1F-7EAD-3F07-1C8A-60F42C76CF0F}"/>
              </a:ext>
            </a:extLst>
          </p:cNvPr>
          <p:cNvPicPr>
            <a:picLocks noChangeAspect="1"/>
          </p:cNvPicPr>
          <p:nvPr/>
        </p:nvPicPr>
        <p:blipFill>
          <a:blip r:embed="rId8"/>
          <a:stretch>
            <a:fillRect/>
          </a:stretch>
        </p:blipFill>
        <p:spPr>
          <a:xfrm>
            <a:off x="10650637" y="6115962"/>
            <a:ext cx="854598" cy="439168"/>
          </a:xfrm>
          <a:prstGeom prst="rect">
            <a:avLst/>
          </a:prstGeom>
        </p:spPr>
      </p:pic>
      <p:sp>
        <p:nvSpPr>
          <p:cNvPr id="11" name="Slide Number Placeholder 3">
            <a:extLst>
              <a:ext uri="{FF2B5EF4-FFF2-40B4-BE49-F238E27FC236}">
                <a16:creationId xmlns:a16="http://schemas.microsoft.com/office/drawing/2014/main" id="{CF5B47D3-7B20-274A-D269-86AA9BF0F35A}"/>
              </a:ext>
            </a:extLst>
          </p:cNvPr>
          <p:cNvSpPr>
            <a:spLocks noGrp="1"/>
          </p:cNvSpPr>
          <p:nvPr>
            <p:ph type="sldNum" sz="quarter" idx="12"/>
          </p:nvPr>
        </p:nvSpPr>
        <p:spPr>
          <a:xfrm>
            <a:off x="10941802" y="6356350"/>
            <a:ext cx="411997" cy="501640"/>
          </a:xfrm>
        </p:spPr>
        <p:txBody>
          <a:bodyPr vert="horz" lIns="91440" tIns="45720" rIns="91440" bIns="45720" rtlCol="0">
            <a:normAutofit/>
          </a:bodyPr>
          <a:lstStyle/>
          <a:p>
            <a:pPr>
              <a:spcAft>
                <a:spcPts val="600"/>
              </a:spcAft>
            </a:pPr>
            <a:r>
              <a:rPr lang="en-US" dirty="0">
                <a:solidFill>
                  <a:schemeClr val="tx2">
                    <a:lumMod val="50000"/>
                  </a:schemeClr>
                </a:solidFill>
              </a:rPr>
              <a:t>3</a:t>
            </a:r>
          </a:p>
        </p:txBody>
      </p:sp>
    </p:spTree>
    <p:extLst>
      <p:ext uri="{BB962C8B-B14F-4D97-AF65-F5344CB8AC3E}">
        <p14:creationId xmlns:p14="http://schemas.microsoft.com/office/powerpoint/2010/main" val="702588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F61CCB-EF7F-5A8C-8545-8792308F2E85}"/>
              </a:ext>
            </a:extLst>
          </p:cNvPr>
          <p:cNvSpPr>
            <a:spLocks noGrp="1"/>
          </p:cNvSpPr>
          <p:nvPr>
            <p:ph type="title"/>
          </p:nvPr>
        </p:nvSpPr>
        <p:spPr>
          <a:xfrm>
            <a:off x="418225" y="2111681"/>
            <a:ext cx="3201366" cy="1895031"/>
          </a:xfrm>
        </p:spPr>
        <p:txBody>
          <a:bodyPr anchor="b">
            <a:normAutofit/>
          </a:bodyPr>
          <a:lstStyle/>
          <a:p>
            <a:pPr algn="r"/>
            <a:r>
              <a:rPr lang="tr-TR" sz="4000" b="1" dirty="0">
                <a:solidFill>
                  <a:srgbClr val="FFFFFF"/>
                </a:solidFill>
                <a:latin typeface="Garamond" panose="02020404030301010803" pitchFamily="18" charset="0"/>
              </a:rPr>
              <a:t>Kursiyer</a:t>
            </a:r>
            <a:r>
              <a:rPr lang="tr-TR" sz="4000" dirty="0">
                <a:solidFill>
                  <a:srgbClr val="FFFFFF"/>
                </a:solidFill>
                <a:latin typeface="Garamond" panose="02020404030301010803" pitchFamily="18" charset="0"/>
              </a:rPr>
              <a:t> </a:t>
            </a:r>
            <a:r>
              <a:rPr lang="tr-TR" sz="4000" b="1" dirty="0">
                <a:solidFill>
                  <a:srgbClr val="FFFFFF"/>
                </a:solidFill>
                <a:latin typeface="Garamond" panose="02020404030301010803" pitchFamily="18" charset="0"/>
              </a:rPr>
              <a:t>Sayısının Belirlenmesi</a:t>
            </a:r>
            <a:endParaRPr lang="tr-TR" sz="4000" dirty="0">
              <a:solidFill>
                <a:srgbClr val="FFFFFF"/>
              </a:solidFill>
            </a:endParaRPr>
          </a:p>
        </p:txBody>
      </p:sp>
      <p:sp>
        <p:nvSpPr>
          <p:cNvPr id="4" name="Slide Number Placeholder 3">
            <a:extLst>
              <a:ext uri="{FF2B5EF4-FFF2-40B4-BE49-F238E27FC236}">
                <a16:creationId xmlns:a16="http://schemas.microsoft.com/office/drawing/2014/main" id="{36A2F082-2A29-6306-4E73-C5B54C8B9A8F}"/>
              </a:ext>
            </a:extLst>
          </p:cNvPr>
          <p:cNvSpPr>
            <a:spLocks noGrp="1"/>
          </p:cNvSpPr>
          <p:nvPr>
            <p:ph type="sldNum" sz="quarter" idx="12"/>
          </p:nvPr>
        </p:nvSpPr>
        <p:spPr>
          <a:xfrm>
            <a:off x="11538149" y="6453123"/>
            <a:ext cx="448056" cy="365125"/>
          </a:xfrm>
        </p:spPr>
        <p:txBody>
          <a:bodyPr>
            <a:normAutofit/>
          </a:bodyPr>
          <a:lstStyle/>
          <a:p>
            <a:pPr>
              <a:spcAft>
                <a:spcPts val="600"/>
              </a:spcAft>
            </a:pPr>
            <a:r>
              <a:rPr lang="tr-TR" sz="1100" dirty="0">
                <a:solidFill>
                  <a:schemeClr val="tx1">
                    <a:lumMod val="50000"/>
                    <a:lumOff val="50000"/>
                  </a:schemeClr>
                </a:solidFill>
              </a:rPr>
              <a:t>4</a:t>
            </a:r>
          </a:p>
        </p:txBody>
      </p:sp>
      <p:graphicFrame>
        <p:nvGraphicFramePr>
          <p:cNvPr id="5" name="İçerik Yer Tutucusu 22">
            <a:extLst>
              <a:ext uri="{FF2B5EF4-FFF2-40B4-BE49-F238E27FC236}">
                <a16:creationId xmlns:a16="http://schemas.microsoft.com/office/drawing/2014/main" id="{A48267D8-7072-2613-4816-6262A132A728}"/>
              </a:ext>
            </a:extLst>
          </p:cNvPr>
          <p:cNvGraphicFramePr>
            <a:graphicFrameLocks noGrp="1"/>
          </p:cNvGraphicFramePr>
          <p:nvPr>
            <p:ph idx="1"/>
            <p:extLst>
              <p:ext uri="{D42A27DB-BD31-4B8C-83A1-F6EECF244321}">
                <p14:modId xmlns:p14="http://schemas.microsoft.com/office/powerpoint/2010/main" val="4180116723"/>
              </p:ext>
            </p:extLst>
          </p:nvPr>
        </p:nvGraphicFramePr>
        <p:xfrm>
          <a:off x="4319198" y="564014"/>
          <a:ext cx="7454577" cy="5661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Resim 5" descr="grafik, yazı tipi, simge, sembol, ekran görüntüsü içeren bir resim&#10;&#10;Açıklama otomatik olarak oluşturuldu">
            <a:extLst>
              <a:ext uri="{FF2B5EF4-FFF2-40B4-BE49-F238E27FC236}">
                <a16:creationId xmlns:a16="http://schemas.microsoft.com/office/drawing/2014/main" id="{545C5CD7-E063-6D26-DA03-06A3E3B68E5C}"/>
              </a:ext>
            </a:extLst>
          </p:cNvPr>
          <p:cNvPicPr>
            <a:picLocks noChangeAspect="1"/>
          </p:cNvPicPr>
          <p:nvPr/>
        </p:nvPicPr>
        <p:blipFill>
          <a:blip r:embed="rId8"/>
          <a:stretch>
            <a:fillRect/>
          </a:stretch>
        </p:blipFill>
        <p:spPr>
          <a:xfrm>
            <a:off x="11200541" y="6167106"/>
            <a:ext cx="854598" cy="439168"/>
          </a:xfrm>
          <a:prstGeom prst="rect">
            <a:avLst/>
          </a:prstGeom>
        </p:spPr>
      </p:pic>
    </p:spTree>
    <p:extLst>
      <p:ext uri="{BB962C8B-B14F-4D97-AF65-F5344CB8AC3E}">
        <p14:creationId xmlns:p14="http://schemas.microsoft.com/office/powerpoint/2010/main" val="1907588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E87BC981-6804-F250-643A-12F6D75F499C}"/>
              </a:ext>
            </a:extLst>
          </p:cNvPr>
          <p:cNvSpPr>
            <a:spLocks noGrp="1"/>
          </p:cNvSpPr>
          <p:nvPr>
            <p:ph type="title"/>
          </p:nvPr>
        </p:nvSpPr>
        <p:spPr>
          <a:xfrm>
            <a:off x="1383564" y="348865"/>
            <a:ext cx="9718111" cy="1576446"/>
          </a:xfrm>
        </p:spPr>
        <p:txBody>
          <a:bodyPr anchor="ctr">
            <a:normAutofit/>
          </a:bodyPr>
          <a:lstStyle/>
          <a:p>
            <a:r>
              <a:rPr lang="tr-TR" sz="4000" b="1" dirty="0">
                <a:solidFill>
                  <a:srgbClr val="FFFFFF"/>
                </a:solidFill>
                <a:latin typeface="Garamond" panose="02020404030301010803" pitchFamily="18" charset="0"/>
              </a:rPr>
              <a:t>Kursiyerlerin Belirlenmesi</a:t>
            </a:r>
          </a:p>
        </p:txBody>
      </p:sp>
      <p:sp>
        <p:nvSpPr>
          <p:cNvPr id="4" name="Slayt Numarası Yer Tutucusu 3">
            <a:extLst>
              <a:ext uri="{FF2B5EF4-FFF2-40B4-BE49-F238E27FC236}">
                <a16:creationId xmlns:a16="http://schemas.microsoft.com/office/drawing/2014/main" id="{76AA094A-3497-F4DA-9380-B4AFF6CE3367}"/>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tx2">
                    <a:lumMod val="50000"/>
                  </a:schemeClr>
                </a:solidFill>
              </a:rPr>
              <a:t>5</a:t>
            </a:r>
          </a:p>
        </p:txBody>
      </p:sp>
      <p:graphicFrame>
        <p:nvGraphicFramePr>
          <p:cNvPr id="5" name="İçerik Yer Tutucusu 4">
            <a:extLst>
              <a:ext uri="{FF2B5EF4-FFF2-40B4-BE49-F238E27FC236}">
                <a16:creationId xmlns:a16="http://schemas.microsoft.com/office/drawing/2014/main" id="{A4AA8918-D33D-4AF3-DE03-7E8BFE671FF1}"/>
              </a:ext>
            </a:extLst>
          </p:cNvPr>
          <p:cNvGraphicFramePr>
            <a:graphicFrameLocks noGrp="1"/>
          </p:cNvGraphicFramePr>
          <p:nvPr>
            <p:ph idx="1"/>
            <p:extLst>
              <p:ext uri="{D42A27DB-BD31-4B8C-83A1-F6EECF244321}">
                <p14:modId xmlns:p14="http://schemas.microsoft.com/office/powerpoint/2010/main" val="116822687"/>
              </p:ext>
            </p:extLst>
          </p:nvPr>
        </p:nvGraphicFramePr>
        <p:xfrm>
          <a:off x="644056" y="697425"/>
          <a:ext cx="11088161" cy="5607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C30AB998-2E10-2BC5-CA83-1B4EFD0EF8B2}"/>
              </a:ext>
            </a:extLst>
          </p:cNvPr>
          <p:cNvPicPr>
            <a:picLocks noChangeAspect="1"/>
          </p:cNvPicPr>
          <p:nvPr/>
        </p:nvPicPr>
        <p:blipFill>
          <a:blip r:embed="rId8"/>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5118711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8" name="Rectangle 47">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500"/>
            <a:ext cx="12191998" cy="6858000"/>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5" y="-1500"/>
            <a:ext cx="8119933" cy="6858001"/>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7D0659F6-0853-468D-B1B2-44FDBE98B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72" y="-3000"/>
            <a:ext cx="12201265" cy="6859501"/>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78536" y="0"/>
            <a:ext cx="11718098" cy="6858000"/>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0B723B-DE2B-9ECB-99C4-1CF942D9010F}"/>
              </a:ext>
            </a:extLst>
          </p:cNvPr>
          <p:cNvSpPr>
            <a:spLocks noGrp="1"/>
          </p:cNvSpPr>
          <p:nvPr>
            <p:ph type="title"/>
          </p:nvPr>
        </p:nvSpPr>
        <p:spPr>
          <a:xfrm>
            <a:off x="1135559" y="140941"/>
            <a:ext cx="9932691" cy="1165996"/>
          </a:xfrm>
        </p:spPr>
        <p:txBody>
          <a:bodyPr vert="horz" lIns="91440" tIns="45720" rIns="91440" bIns="45720" rtlCol="0" anchor="b">
            <a:normAutofit/>
          </a:bodyPr>
          <a:lstStyle/>
          <a:p>
            <a:r>
              <a:rPr lang="en-US" sz="4000" b="1" dirty="0" err="1">
                <a:solidFill>
                  <a:srgbClr val="FFFFFF"/>
                </a:solidFill>
                <a:latin typeface="Garamond" panose="02020404030301010803" pitchFamily="18" charset="0"/>
              </a:rPr>
              <a:t>Teorik</a:t>
            </a:r>
            <a:r>
              <a:rPr lang="en-US" sz="4000" b="1" dirty="0">
                <a:solidFill>
                  <a:srgbClr val="FFFFFF"/>
                </a:solidFill>
                <a:latin typeface="Garamond" panose="02020404030301010803" pitchFamily="18" charset="0"/>
              </a:rPr>
              <a:t> </a:t>
            </a:r>
            <a:r>
              <a:rPr lang="en-US" sz="4000" b="1" dirty="0" err="1">
                <a:solidFill>
                  <a:srgbClr val="FFFFFF"/>
                </a:solidFill>
                <a:latin typeface="Garamond" panose="02020404030301010803" pitchFamily="18" charset="0"/>
              </a:rPr>
              <a:t>ve</a:t>
            </a:r>
            <a:r>
              <a:rPr lang="en-US" sz="4000" b="1" dirty="0">
                <a:solidFill>
                  <a:srgbClr val="FFFFFF"/>
                </a:solidFill>
                <a:latin typeface="Garamond" panose="02020404030301010803" pitchFamily="18" charset="0"/>
              </a:rPr>
              <a:t> Pratik </a:t>
            </a:r>
            <a:r>
              <a:rPr lang="en-US" sz="4000" b="1" dirty="0" err="1">
                <a:solidFill>
                  <a:srgbClr val="FFFFFF"/>
                </a:solidFill>
                <a:latin typeface="Garamond" panose="02020404030301010803" pitchFamily="18" charset="0"/>
              </a:rPr>
              <a:t>Eğitim</a:t>
            </a:r>
            <a:endParaRPr lang="en-US" sz="4000" b="1" dirty="0">
              <a:solidFill>
                <a:srgbClr val="FFFFFF"/>
              </a:solidFill>
              <a:latin typeface="Garamond" panose="02020404030301010803" pitchFamily="18" charset="0"/>
            </a:endParaRPr>
          </a:p>
        </p:txBody>
      </p:sp>
      <p:sp>
        <p:nvSpPr>
          <p:cNvPr id="56" name="Rectangle 55">
            <a:extLst>
              <a:ext uri="{FF2B5EF4-FFF2-40B4-BE49-F238E27FC236}">
                <a16:creationId xmlns:a16="http://schemas.microsoft.com/office/drawing/2014/main" id="{977ACDD7-882D-4B81-A213-84C82B96B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2888341"/>
            <a:ext cx="12203819" cy="3968158"/>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Resim 5" descr="A blue and black logo&#10;&#10;Description automatically generated">
            <a:extLst>
              <a:ext uri="{FF2B5EF4-FFF2-40B4-BE49-F238E27FC236}">
                <a16:creationId xmlns:a16="http://schemas.microsoft.com/office/drawing/2014/main" id="{6787C6A2-294D-6699-9067-BD6C5C05F3B0}"/>
              </a:ext>
            </a:extLst>
          </p:cNvPr>
          <p:cNvPicPr>
            <a:picLocks noChangeAspect="1"/>
          </p:cNvPicPr>
          <p:nvPr/>
        </p:nvPicPr>
        <p:blipFill>
          <a:blip r:embed="rId4"/>
          <a:stretch>
            <a:fillRect/>
          </a:stretch>
        </p:blipFill>
        <p:spPr>
          <a:xfrm>
            <a:off x="10703885" y="6168093"/>
            <a:ext cx="914400" cy="469900"/>
          </a:xfrm>
          <a:prstGeom prst="rect">
            <a:avLst/>
          </a:prstGeom>
        </p:spPr>
      </p:pic>
      <p:sp>
        <p:nvSpPr>
          <p:cNvPr id="29" name="Metin kutusu 28">
            <a:extLst>
              <a:ext uri="{FF2B5EF4-FFF2-40B4-BE49-F238E27FC236}">
                <a16:creationId xmlns:a16="http://schemas.microsoft.com/office/drawing/2014/main" id="{8EE47A77-1ACC-300D-8271-0EE4FC6AA35A}"/>
              </a:ext>
            </a:extLst>
          </p:cNvPr>
          <p:cNvSpPr txBox="1"/>
          <p:nvPr/>
        </p:nvSpPr>
        <p:spPr>
          <a:xfrm>
            <a:off x="6958739" y="5599274"/>
            <a:ext cx="5193637" cy="428002"/>
          </a:xfrm>
          <a:prstGeom prst="rect">
            <a:avLst/>
          </a:prstGeom>
          <a:noFill/>
        </p:spPr>
        <p:txBody>
          <a:bodyPr wrap="square">
            <a:spAutoFit/>
          </a:bodyPr>
          <a:lstStyle/>
          <a:p>
            <a:pPr defTabSz="688086">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Pratik eğitimler iş yerlerinde düzenlenir.</a:t>
            </a:r>
            <a:endParaRPr lang="tr-TR" sz="2800" kern="1200" dirty="0">
              <a:solidFill>
                <a:schemeClr val="bg1"/>
              </a:solidFill>
              <a:latin typeface="Garamond" panose="02020404030301010803" pitchFamily="18" charset="0"/>
            </a:endParaRPr>
          </a:p>
        </p:txBody>
      </p:sp>
      <p:pic>
        <p:nvPicPr>
          <p:cNvPr id="36" name="Grafik 35" descr="Yapay zeka ana hat">
            <a:extLst>
              <a:ext uri="{FF2B5EF4-FFF2-40B4-BE49-F238E27FC236}">
                <a16:creationId xmlns:a16="http://schemas.microsoft.com/office/drawing/2014/main" id="{5FAF8576-2656-3DAF-16C1-ED5677228A5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720112" y="1764160"/>
            <a:ext cx="3183484" cy="3183484"/>
          </a:xfrm>
          <a:prstGeom prst="rect">
            <a:avLst/>
          </a:prstGeom>
        </p:spPr>
      </p:pic>
      <p:sp>
        <p:nvSpPr>
          <p:cNvPr id="40" name="Metin kutusu 39">
            <a:extLst>
              <a:ext uri="{FF2B5EF4-FFF2-40B4-BE49-F238E27FC236}">
                <a16:creationId xmlns:a16="http://schemas.microsoft.com/office/drawing/2014/main" id="{19E0F404-D7FA-52CC-7F36-F8E661621D71}"/>
              </a:ext>
            </a:extLst>
          </p:cNvPr>
          <p:cNvSpPr txBox="1"/>
          <p:nvPr/>
        </p:nvSpPr>
        <p:spPr>
          <a:xfrm>
            <a:off x="406685" y="5404867"/>
            <a:ext cx="6114080" cy="760401"/>
          </a:xfrm>
          <a:prstGeom prst="rect">
            <a:avLst/>
          </a:prstGeom>
          <a:noFill/>
        </p:spPr>
        <p:txBody>
          <a:bodyPr wrap="square">
            <a:spAutoFit/>
          </a:bodyPr>
          <a:lstStyle/>
          <a:p>
            <a:pPr algn="ctr" defTabSz="832104">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Teorik eğitimler işveren, oda veya borsa ya da oda veya borsa iştiraki iş birliğinde düzenlenir.</a:t>
            </a:r>
            <a:endParaRPr lang="tr-TR" sz="2800" kern="1200" dirty="0">
              <a:solidFill>
                <a:schemeClr val="bg1"/>
              </a:solidFill>
              <a:latin typeface="Garamond" panose="02020404030301010803" pitchFamily="18" charset="0"/>
            </a:endParaRPr>
          </a:p>
        </p:txBody>
      </p:sp>
      <p:pic>
        <p:nvPicPr>
          <p:cNvPr id="44" name="Grafik 43" descr="İnşaat işçisi kadın ana hat">
            <a:extLst>
              <a:ext uri="{FF2B5EF4-FFF2-40B4-BE49-F238E27FC236}">
                <a16:creationId xmlns:a16="http://schemas.microsoft.com/office/drawing/2014/main" id="{E80734EB-7935-BA8E-D770-B7FCBF83AC9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671810" y="1934186"/>
            <a:ext cx="3013458" cy="3013458"/>
          </a:xfrm>
          <a:prstGeom prst="rect">
            <a:avLst/>
          </a:prstGeom>
        </p:spPr>
      </p:pic>
      <p:sp>
        <p:nvSpPr>
          <p:cNvPr id="53" name="Slayt Numarası Yer Tutucusu 3">
            <a:extLst>
              <a:ext uri="{FF2B5EF4-FFF2-40B4-BE49-F238E27FC236}">
                <a16:creationId xmlns:a16="http://schemas.microsoft.com/office/drawing/2014/main" id="{F5F27E61-C470-FE6A-DA61-CAA911C0E941}"/>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bg1"/>
                </a:solidFill>
              </a:rPr>
              <a:t>6</a:t>
            </a:r>
          </a:p>
        </p:txBody>
      </p:sp>
    </p:spTree>
    <p:extLst>
      <p:ext uri="{BB962C8B-B14F-4D97-AF65-F5344CB8AC3E}">
        <p14:creationId xmlns:p14="http://schemas.microsoft.com/office/powerpoint/2010/main" val="19320170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C61DB95-D1E9-9209-1FB5-F9E152EB5347}"/>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b="1" kern="1200" dirty="0" err="1">
                <a:solidFill>
                  <a:srgbClr val="FFFFFF"/>
                </a:solidFill>
                <a:latin typeface="Garamond" panose="02020404030301010803" pitchFamily="18" charset="0"/>
              </a:rPr>
              <a:t>Eğitim</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Programı</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ve</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Sertifika</a:t>
            </a:r>
            <a:endParaRPr lang="en-US" sz="4000" b="1" kern="1200" dirty="0">
              <a:solidFill>
                <a:srgbClr val="FFFFFF"/>
              </a:solidFill>
              <a:latin typeface="Garamond" panose="02020404030301010803" pitchFamily="18" charset="0"/>
            </a:endParaRPr>
          </a:p>
        </p:txBody>
      </p:sp>
      <p:sp>
        <p:nvSpPr>
          <p:cNvPr id="4" name="Slayt Numarası Yer Tutucusu 3">
            <a:extLst>
              <a:ext uri="{FF2B5EF4-FFF2-40B4-BE49-F238E27FC236}">
                <a16:creationId xmlns:a16="http://schemas.microsoft.com/office/drawing/2014/main" id="{F53DD318-9674-D671-9F69-A6C38A4720FD}"/>
              </a:ext>
            </a:extLst>
          </p:cNvPr>
          <p:cNvSpPr>
            <a:spLocks noGrp="1"/>
          </p:cNvSpPr>
          <p:nvPr>
            <p:ph type="sldNum" sz="quarter" idx="12"/>
          </p:nvPr>
        </p:nvSpPr>
        <p:spPr>
          <a:xfrm>
            <a:off x="11065929" y="6455430"/>
            <a:ext cx="448056" cy="365125"/>
          </a:xfrm>
        </p:spPr>
        <p:txBody>
          <a:bodyPr vert="horz" lIns="91440" tIns="45720" rIns="91440" bIns="45720" rtlCol="0">
            <a:normAutofit/>
          </a:bodyPr>
          <a:lstStyle/>
          <a:p>
            <a:pPr>
              <a:spcAft>
                <a:spcPts val="600"/>
              </a:spcAft>
              <a:defRPr/>
            </a:pPr>
            <a:r>
              <a:rPr lang="en-US" sz="1100" dirty="0">
                <a:solidFill>
                  <a:schemeClr val="tx1">
                    <a:lumMod val="50000"/>
                    <a:lumOff val="50000"/>
                  </a:schemeClr>
                </a:solidFill>
              </a:rPr>
              <a:t>7</a:t>
            </a:r>
          </a:p>
        </p:txBody>
      </p:sp>
      <p:pic>
        <p:nvPicPr>
          <p:cNvPr id="5" name="Resim 4" descr="A blue and black logo&#10;&#10;Description automatically generated">
            <a:extLst>
              <a:ext uri="{FF2B5EF4-FFF2-40B4-BE49-F238E27FC236}">
                <a16:creationId xmlns:a16="http://schemas.microsoft.com/office/drawing/2014/main" id="{1B4456C1-499C-5E66-7910-60C48102F8F2}"/>
              </a:ext>
            </a:extLst>
          </p:cNvPr>
          <p:cNvPicPr>
            <a:picLocks noChangeAspect="1"/>
          </p:cNvPicPr>
          <p:nvPr/>
        </p:nvPicPr>
        <p:blipFill>
          <a:blip r:embed="rId3"/>
          <a:stretch>
            <a:fillRect/>
          </a:stretch>
        </p:blipFill>
        <p:spPr>
          <a:xfrm>
            <a:off x="10703885" y="6168093"/>
            <a:ext cx="914400" cy="469900"/>
          </a:xfrm>
          <a:prstGeom prst="rect">
            <a:avLst/>
          </a:prstGeom>
        </p:spPr>
      </p:pic>
      <p:graphicFrame>
        <p:nvGraphicFramePr>
          <p:cNvPr id="8" name="Diyagram 7">
            <a:extLst>
              <a:ext uri="{FF2B5EF4-FFF2-40B4-BE49-F238E27FC236}">
                <a16:creationId xmlns:a16="http://schemas.microsoft.com/office/drawing/2014/main" id="{F29BEE5F-7E5C-95FF-037D-6D072A60CE48}"/>
              </a:ext>
            </a:extLst>
          </p:cNvPr>
          <p:cNvGraphicFramePr/>
          <p:nvPr>
            <p:extLst>
              <p:ext uri="{D42A27DB-BD31-4B8C-83A1-F6EECF244321}">
                <p14:modId xmlns:p14="http://schemas.microsoft.com/office/powerpoint/2010/main" val="3586352060"/>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366889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A16B1C5-A502-6C54-6F6D-975487E572B2}"/>
              </a:ext>
            </a:extLst>
          </p:cNvPr>
          <p:cNvSpPr>
            <a:spLocks noGrp="1"/>
          </p:cNvSpPr>
          <p:nvPr>
            <p:ph type="title"/>
          </p:nvPr>
        </p:nvSpPr>
        <p:spPr>
          <a:xfrm>
            <a:off x="1371599" y="294538"/>
            <a:ext cx="9895951" cy="1033669"/>
          </a:xfrm>
        </p:spPr>
        <p:txBody>
          <a:bodyPr>
            <a:normAutofit/>
          </a:bodyPr>
          <a:lstStyle/>
          <a:p>
            <a:r>
              <a:rPr lang="tr-TR" sz="4000" b="1" dirty="0">
                <a:solidFill>
                  <a:srgbClr val="FFFFFF"/>
                </a:solidFill>
                <a:latin typeface="Garamond" panose="02020404030301010803" pitchFamily="18" charset="0"/>
              </a:rPr>
              <a:t>Kurs Süresi ve Sınıf</a:t>
            </a:r>
          </a:p>
        </p:txBody>
      </p:sp>
      <p:graphicFrame>
        <p:nvGraphicFramePr>
          <p:cNvPr id="5" name="İçerik Yer Tutucusu 4">
            <a:extLst>
              <a:ext uri="{FF2B5EF4-FFF2-40B4-BE49-F238E27FC236}">
                <a16:creationId xmlns:a16="http://schemas.microsoft.com/office/drawing/2014/main" id="{C8FE01F1-4912-F912-DA4D-AA0378F738AF}"/>
              </a:ext>
            </a:extLst>
          </p:cNvPr>
          <p:cNvGraphicFramePr>
            <a:graphicFrameLocks noGrp="1"/>
          </p:cNvGraphicFramePr>
          <p:nvPr>
            <p:ph idx="1"/>
            <p:extLst>
              <p:ext uri="{D42A27DB-BD31-4B8C-83A1-F6EECF244321}">
                <p14:modId xmlns:p14="http://schemas.microsoft.com/office/powerpoint/2010/main" val="19221032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AFA6AEC1-F5B3-1BC0-6C35-C5B588C2CD16}"/>
              </a:ext>
            </a:extLst>
          </p:cNvPr>
          <p:cNvSpPr>
            <a:spLocks noGrp="1"/>
          </p:cNvSpPr>
          <p:nvPr>
            <p:ph type="sldNum" sz="quarter" idx="12"/>
          </p:nvPr>
        </p:nvSpPr>
        <p:spPr>
          <a:xfrm>
            <a:off x="11044593" y="6455430"/>
            <a:ext cx="445913" cy="365125"/>
          </a:xfrm>
        </p:spPr>
        <p:txBody>
          <a:bodyPr>
            <a:normAutofit/>
          </a:bodyPr>
          <a:lstStyle/>
          <a:p>
            <a:pPr>
              <a:spcAft>
                <a:spcPts val="600"/>
              </a:spcAft>
            </a:pPr>
            <a:r>
              <a:rPr lang="tr-TR" sz="1100" dirty="0">
                <a:solidFill>
                  <a:schemeClr val="tx1">
                    <a:lumMod val="50000"/>
                    <a:lumOff val="50000"/>
                  </a:schemeClr>
                </a:solidFill>
              </a:rPr>
              <a:t>8</a:t>
            </a:r>
          </a:p>
        </p:txBody>
      </p:sp>
      <p:pic>
        <p:nvPicPr>
          <p:cNvPr id="7" name="Grafik 6" descr="Kum Saati Tam düz dolguyla">
            <a:extLst>
              <a:ext uri="{FF2B5EF4-FFF2-40B4-BE49-F238E27FC236}">
                <a16:creationId xmlns:a16="http://schemas.microsoft.com/office/drawing/2014/main" id="{AD8FFAC9-6C4B-98F8-7172-53E4579BA9E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081578" y="2278251"/>
            <a:ext cx="1379023" cy="1379023"/>
          </a:xfrm>
          <a:prstGeom prst="rect">
            <a:avLst/>
          </a:prstGeom>
        </p:spPr>
      </p:pic>
      <p:pic>
        <p:nvPicPr>
          <p:cNvPr id="18" name="Grafik 17" descr="Bir grup kadın düz dolguyla">
            <a:extLst>
              <a:ext uri="{FF2B5EF4-FFF2-40B4-BE49-F238E27FC236}">
                <a16:creationId xmlns:a16="http://schemas.microsoft.com/office/drawing/2014/main" id="{7AB3F983-475E-E4B0-EFC5-4BAA850E64F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486083" y="4355023"/>
            <a:ext cx="1821940" cy="1821940"/>
          </a:xfrm>
          <a:prstGeom prst="rect">
            <a:avLst/>
          </a:prstGeom>
        </p:spPr>
      </p:pic>
      <p:pic>
        <p:nvPicPr>
          <p:cNvPr id="19" name="Resim 18" descr="A blue and black logo&#10;&#10;Description automatically generated">
            <a:extLst>
              <a:ext uri="{FF2B5EF4-FFF2-40B4-BE49-F238E27FC236}">
                <a16:creationId xmlns:a16="http://schemas.microsoft.com/office/drawing/2014/main" id="{BD64533C-B579-1726-0499-5C2A51905963}"/>
              </a:ext>
            </a:extLst>
          </p:cNvPr>
          <p:cNvPicPr>
            <a:picLocks noChangeAspect="1"/>
          </p:cNvPicPr>
          <p:nvPr/>
        </p:nvPicPr>
        <p:blipFill>
          <a:blip r:embed="rId12"/>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7421538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6E45D8D-C8E3-C644-B3E5-34E4AED13B90}">
  <we:reference id="wa200005566" version="3.0.0.2" store="tr-TR"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2013 - 2022 Theme</Template>
  <TotalTime>1223</TotalTime>
  <Words>1180</Words>
  <Application>Microsoft Office PowerPoint</Application>
  <PresentationFormat>Geniş ekran</PresentationFormat>
  <Paragraphs>138</Paragraphs>
  <Slides>14</Slides>
  <Notes>14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ＭＳ Ｐゴシック</vt:lpstr>
      <vt:lpstr>Arial</vt:lpstr>
      <vt:lpstr>Calibri</vt:lpstr>
      <vt:lpstr>Calibri Light</vt:lpstr>
      <vt:lpstr>Garamond</vt:lpstr>
      <vt:lpstr>Office Teması</vt:lpstr>
      <vt:lpstr>PowerPoint Sunusu</vt:lpstr>
      <vt:lpstr> NİYEP </vt:lpstr>
      <vt:lpstr>Programın Aşamaları</vt:lpstr>
      <vt:lpstr>İşgücü Talebi</vt:lpstr>
      <vt:lpstr>Kursiyer Sayısının Belirlenmesi</vt:lpstr>
      <vt:lpstr>Kursiyerlerin Belirlenmesi</vt:lpstr>
      <vt:lpstr>Teorik ve Pratik Eğitim</vt:lpstr>
      <vt:lpstr>Eğitim Programı ve Sertifika</vt:lpstr>
      <vt:lpstr>Kurs Süresi ve Sınıf</vt:lpstr>
      <vt:lpstr>İstihdam Yükümlülüğü</vt:lpstr>
      <vt:lpstr> Karşılanan Giderler </vt:lpstr>
      <vt:lpstr>İşveren için NİYEP</vt:lpstr>
      <vt:lpstr>NİYEP’in Avantajları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mervekarakus1903@gmail.com</dc:creator>
  <cp:lastModifiedBy>Saadet Kablı</cp:lastModifiedBy>
  <cp:revision>54</cp:revision>
  <dcterms:created xsi:type="dcterms:W3CDTF">2024-09-25T06:47:45Z</dcterms:created>
  <dcterms:modified xsi:type="dcterms:W3CDTF">2025-01-13T08:36:40Z</dcterms:modified>
</cp:coreProperties>
</file>